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5" r:id="rId2"/>
    <p:sldId id="296" r:id="rId3"/>
    <p:sldId id="297" r:id="rId4"/>
    <p:sldId id="293" r:id="rId5"/>
    <p:sldId id="294" r:id="rId6"/>
    <p:sldId id="298" r:id="rId7"/>
    <p:sldId id="299" r:id="rId8"/>
    <p:sldId id="300" r:id="rId9"/>
    <p:sldId id="301" r:id="rId10"/>
    <p:sldId id="302" r:id="rId11"/>
    <p:sldId id="303" r:id="rId12"/>
    <p:sldId id="306" r:id="rId13"/>
    <p:sldId id="304" r:id="rId14"/>
    <p:sldId id="305" r:id="rId15"/>
    <p:sldId id="307" r:id="rId16"/>
    <p:sldId id="308" r:id="rId17"/>
    <p:sldId id="309" r:id="rId18"/>
    <p:sldId id="310" r:id="rId19"/>
    <p:sldId id="311" r:id="rId20"/>
    <p:sldId id="272" r:id="rId21"/>
    <p:sldId id="28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FF"/>
    <a:srgbClr val="CC6600"/>
    <a:srgbClr val="FF0000"/>
    <a:srgbClr val="66FFFF"/>
    <a:srgbClr val="FFFFCC"/>
    <a:srgbClr val="CCFFFF"/>
    <a:srgbClr val="CCECFF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F47369-D504-431D-86EC-9AAED77E5E4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3574A1-4ADF-42DE-A1EF-50DFECEAC71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2BA0DB-9242-49DB-9A93-CBF8D2E423A5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8DF989-962A-4842-B78F-289400758948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09FCE-A3F3-43C4-89A6-167E43850D35}" type="slidenum">
              <a:rPr lang="ru-RU"/>
              <a:pPr/>
              <a:t>17</a:t>
            </a:fld>
            <a:endParaRPr lang="ru-RU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64242-151E-48AD-8237-5615F3B054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25AC1-04D3-4F7E-BDED-4CDED3BC7F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379C7-3DDB-4703-B0D1-0D6E393341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7492E9-12D8-43AE-AF72-DCA91F6A5C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152B7-2FE4-4622-863B-109E1924A5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55E74-9323-4573-8317-A99D4A5AB5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7EB94-6AB9-4EDA-A773-4452CA1CED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4090A-B963-43C9-9750-F844AA1010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2A33A-7078-4156-ACBC-E339B1E1B3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92546-EB3B-4559-A013-9702B4D6FC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B30BD-F2B9-4487-AB83-712D18CD96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9B767-161B-4E55-B464-28177DF068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FF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1BA2BA-98FD-426F-B324-9A77C4F1799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7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7" Type="http://schemas.openxmlformats.org/officeDocument/2006/relationships/image" Target="../media/image2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-n.ru/profil.aspx?cat_no=692&amp;d_no=9658&amp;all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dd36efffaa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97188"/>
            <a:ext cx="242887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Oval 25"/>
          <p:cNvSpPr>
            <a:spLocks noChangeArrowheads="1"/>
          </p:cNvSpPr>
          <p:nvPr/>
        </p:nvSpPr>
        <p:spPr bwMode="auto">
          <a:xfrm>
            <a:off x="4429125" y="357188"/>
            <a:ext cx="3527425" cy="1081087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000750" y="1571625"/>
            <a:ext cx="1654175" cy="792163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2700000" scaled="1"/>
          </a:gra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" name="AutoShape 15"/>
          <p:cNvSpPr>
            <a:spLocks noChangeArrowheads="1"/>
          </p:cNvSpPr>
          <p:nvPr/>
        </p:nvSpPr>
        <p:spPr bwMode="auto">
          <a:xfrm>
            <a:off x="6143625" y="2428875"/>
            <a:ext cx="1728788" cy="100647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5" name="AutoShape 17"/>
          <p:cNvSpPr>
            <a:spLocks noChangeArrowheads="1"/>
          </p:cNvSpPr>
          <p:nvPr/>
        </p:nvSpPr>
        <p:spPr bwMode="auto">
          <a:xfrm>
            <a:off x="6143625" y="3643313"/>
            <a:ext cx="1871663" cy="996950"/>
          </a:xfrm>
          <a:prstGeom prst="hexagon">
            <a:avLst>
              <a:gd name="adj" fmla="val 46935"/>
              <a:gd name="vf" fmla="val 115470"/>
            </a:avLst>
          </a:prstGeom>
          <a:gradFill rotWithShape="1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5400000" scaled="1"/>
          </a:gra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" name="Oval 6"/>
          <p:cNvSpPr>
            <a:spLocks noChangeArrowheads="1"/>
          </p:cNvSpPr>
          <p:nvPr/>
        </p:nvSpPr>
        <p:spPr bwMode="auto">
          <a:xfrm>
            <a:off x="6286500" y="4929188"/>
            <a:ext cx="1655763" cy="10080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317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286250" y="4786313"/>
            <a:ext cx="421481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TextBox 35"/>
          <p:cNvSpPr txBox="1">
            <a:spLocks noChangeArrowheads="1"/>
          </p:cNvSpPr>
          <p:nvPr/>
        </p:nvSpPr>
        <p:spPr bwMode="auto">
          <a:xfrm>
            <a:off x="5357813" y="428625"/>
            <a:ext cx="2146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90 - 16</a:t>
            </a:r>
            <a:endParaRPr lang="ru-RU" sz="5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" name="TextBox 36"/>
          <p:cNvSpPr txBox="1">
            <a:spLocks noChangeArrowheads="1"/>
          </p:cNvSpPr>
          <p:nvPr/>
        </p:nvSpPr>
        <p:spPr bwMode="auto">
          <a:xfrm>
            <a:off x="6286500" y="1500188"/>
            <a:ext cx="9350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0" name="TextBox 37"/>
          <p:cNvSpPr txBox="1">
            <a:spLocks noChangeArrowheads="1"/>
          </p:cNvSpPr>
          <p:nvPr/>
        </p:nvSpPr>
        <p:spPr bwMode="auto">
          <a:xfrm>
            <a:off x="6357938" y="2571750"/>
            <a:ext cx="12715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5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" name="TextBox 38"/>
          <p:cNvSpPr txBox="1">
            <a:spLocks noChangeArrowheads="1"/>
          </p:cNvSpPr>
          <p:nvPr/>
        </p:nvSpPr>
        <p:spPr bwMode="auto">
          <a:xfrm>
            <a:off x="6500813" y="3643313"/>
            <a:ext cx="9350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5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2" name="TextBox 39"/>
          <p:cNvSpPr txBox="1">
            <a:spLocks noChangeArrowheads="1"/>
          </p:cNvSpPr>
          <p:nvPr/>
        </p:nvSpPr>
        <p:spPr bwMode="auto">
          <a:xfrm>
            <a:off x="6858000" y="5000625"/>
            <a:ext cx="530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41" name="Object 2"/>
          <p:cNvGraphicFramePr>
            <a:graphicFrameLocks noChangeAspect="1"/>
          </p:cNvGraphicFramePr>
          <p:nvPr/>
        </p:nvGraphicFramePr>
        <p:xfrm>
          <a:off x="4830763" y="1500188"/>
          <a:ext cx="896937" cy="785812"/>
        </p:xfrm>
        <a:graphic>
          <a:graphicData uri="http://schemas.openxmlformats.org/presentationml/2006/ole">
            <p:oleObj spid="_x0000_s20482" name="Формула" r:id="rId5" imgW="203040" imgH="17748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972050" y="2643188"/>
          <a:ext cx="898525" cy="785812"/>
        </p:xfrm>
        <a:graphic>
          <a:graphicData uri="http://schemas.openxmlformats.org/presentationml/2006/ole">
            <p:oleObj spid="_x0000_s20483" name="Формула" r:id="rId6" imgW="203040" imgH="17748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4973638" y="3714750"/>
          <a:ext cx="896937" cy="785813"/>
        </p:xfrm>
        <a:graphic>
          <a:graphicData uri="http://schemas.openxmlformats.org/presentationml/2006/ole">
            <p:oleObj spid="_x0000_s20484" name="Формула" r:id="rId7" imgW="203040" imgH="17748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5032375" y="5000625"/>
          <a:ext cx="784225" cy="728663"/>
        </p:xfrm>
        <a:graphic>
          <a:graphicData uri="http://schemas.openxmlformats.org/presentationml/2006/ole">
            <p:oleObj spid="_x0000_s20485" name="Формула" r:id="rId8" imgW="177480" imgH="164880" progId="Equation.3">
              <p:embed/>
            </p:oleObj>
          </a:graphicData>
        </a:graphic>
      </p:graphicFrame>
      <p:sp>
        <p:nvSpPr>
          <p:cNvPr id="1043" name="TextBox 44"/>
          <p:cNvSpPr txBox="1">
            <a:spLocks noChangeArrowheads="1"/>
          </p:cNvSpPr>
          <p:nvPr/>
        </p:nvSpPr>
        <p:spPr bwMode="auto">
          <a:xfrm>
            <a:off x="0" y="285750"/>
            <a:ext cx="45259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Вычислить устно: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14538" cy="3284538"/>
          </a:xfrm>
          <a:prstGeom prst="rect">
            <a:avLst/>
          </a:prstGeom>
          <a:noFill/>
        </p:spPr>
      </p:pic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3132138" y="0"/>
            <a:ext cx="4824412" cy="1728788"/>
          </a:xfrm>
          <a:prstGeom prst="cloudCallout">
            <a:avLst>
              <a:gd name="adj1" fmla="val -84815"/>
              <a:gd name="adj2" fmla="val 4449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latin typeface="Georgia" pitchFamily="18" charset="0"/>
              </a:rPr>
              <a:t>Как найти неизвестное уменьшаемое?</a:t>
            </a:r>
          </a:p>
          <a:p>
            <a:pPr algn="ctr"/>
            <a:endParaRPr lang="ru-RU" sz="2400" b="1" i="1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3132138" y="2060575"/>
            <a:ext cx="35274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- а = </a:t>
            </a:r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6389" name="Picture 5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250825" y="3213100"/>
            <a:ext cx="6626225" cy="1800225"/>
          </a:xfrm>
          <a:prstGeom prst="wedgeRoundRectCallout">
            <a:avLst>
              <a:gd name="adj1" fmla="val 66722"/>
              <a:gd name="adj2" fmla="val -792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>
                <a:solidFill>
                  <a:srgbClr val="FF0000"/>
                </a:solidFill>
                <a:latin typeface="Georgia" pitchFamily="18" charset="0"/>
              </a:rPr>
              <a:t>… надо сложить вычитаемое и разность</a:t>
            </a:r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3132138" y="5516563"/>
            <a:ext cx="35274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</a:t>
            </a:r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+ </a:t>
            </a:r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90" grpId="0" animBg="1"/>
      <p:bldP spid="163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14538" cy="3284538"/>
          </a:xfrm>
          <a:prstGeom prst="rect">
            <a:avLst/>
          </a:prstGeom>
          <a:noFill/>
        </p:spPr>
      </p:pic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3132138" y="0"/>
            <a:ext cx="4824412" cy="1728788"/>
          </a:xfrm>
          <a:prstGeom prst="cloudCallout">
            <a:avLst>
              <a:gd name="adj1" fmla="val -84815"/>
              <a:gd name="adj2" fmla="val 4449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latin typeface="Georgia" pitchFamily="18" charset="0"/>
              </a:rPr>
              <a:t>Как найти неизвестное вычитаемое?</a:t>
            </a:r>
          </a:p>
          <a:p>
            <a:pPr algn="ctr"/>
            <a:endParaRPr lang="ru-RU" sz="2400" b="1" i="1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3132138" y="2060575"/>
            <a:ext cx="35274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 - х = </a:t>
            </a:r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1509" name="Picture 5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250825" y="3213100"/>
            <a:ext cx="6626225" cy="1800225"/>
          </a:xfrm>
          <a:prstGeom prst="wedgeRoundRectCallout">
            <a:avLst>
              <a:gd name="adj1" fmla="val 66722"/>
              <a:gd name="adj2" fmla="val -792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>
                <a:solidFill>
                  <a:srgbClr val="FF0000"/>
                </a:solidFill>
                <a:latin typeface="Georgia" pitchFamily="18" charset="0"/>
              </a:rPr>
              <a:t>… надо из уменьшаемого вычесть разность</a:t>
            </a: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3132138" y="5516563"/>
            <a:ext cx="35274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а - </a:t>
            </a:r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10" grpId="0" animBg="1"/>
      <p:bldP spid="215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14538" cy="3284538"/>
          </a:xfrm>
          <a:prstGeom prst="rect">
            <a:avLst/>
          </a:prstGeom>
          <a:noFill/>
        </p:spPr>
      </p:pic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2555875" y="0"/>
            <a:ext cx="6588125" cy="2060575"/>
          </a:xfrm>
          <a:prstGeom prst="cloudCallout">
            <a:avLst>
              <a:gd name="adj1" fmla="val -66745"/>
              <a:gd name="adj2" fmla="val 29278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latin typeface="Georgia" pitchFamily="18" charset="0"/>
              </a:rPr>
              <a:t>Проверь, правильно ли решены уравнения.</a:t>
            </a:r>
          </a:p>
          <a:p>
            <a:pPr algn="ctr"/>
            <a:r>
              <a:rPr lang="ru-RU" sz="2400" b="1" i="1">
                <a:latin typeface="Georgia" pitchFamily="18" charset="0"/>
              </a:rPr>
              <a:t>Исправь ошибки, если они есть.</a:t>
            </a:r>
          </a:p>
          <a:p>
            <a:endParaRPr lang="ru-RU" sz="2400" b="1" i="1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2411413" y="2565400"/>
            <a:ext cx="5040312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+ 315 = 887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7775575" y="260350"/>
            <a:ext cx="1368425" cy="1346200"/>
          </a:xfrm>
          <a:prstGeom prst="irregularSeal1">
            <a:avLst/>
          </a:prstGeom>
          <a:gradFill rotWithShape="1">
            <a:gsLst>
              <a:gs pos="0">
                <a:srgbClr val="FF99CC">
                  <a:gamma/>
                  <a:tint val="0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1.</a:t>
            </a:r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2411413" y="3573463"/>
            <a:ext cx="5040312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887 - 315</a:t>
            </a:r>
          </a:p>
        </p:txBody>
      </p:sp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2411413" y="4724400"/>
            <a:ext cx="2881312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572</a:t>
            </a:r>
          </a:p>
        </p:txBody>
      </p:sp>
      <p:sp>
        <p:nvSpPr>
          <p:cNvPr id="1434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6092825"/>
            <a:ext cx="1582738" cy="431800"/>
          </a:xfrm>
          <a:prstGeom prst="actionButtonBlank">
            <a:avLst/>
          </a:prstGeom>
          <a:gradFill rotWithShape="1">
            <a:gsLst>
              <a:gs pos="0">
                <a:srgbClr val="FF0000"/>
              </a:gs>
              <a:gs pos="50000">
                <a:srgbClr val="FF0000">
                  <a:gamma/>
                  <a:tint val="0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Ошибка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3" grpId="0" animBg="1"/>
      <p:bldP spid="14344" grpId="0" animBg="1"/>
      <p:bldP spid="143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14538" cy="3284538"/>
          </a:xfrm>
          <a:prstGeom prst="rect">
            <a:avLst/>
          </a:prstGeom>
          <a:noFill/>
        </p:spPr>
      </p:pic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555875" y="0"/>
            <a:ext cx="6588125" cy="2060575"/>
          </a:xfrm>
          <a:prstGeom prst="cloudCallout">
            <a:avLst>
              <a:gd name="adj1" fmla="val -66745"/>
              <a:gd name="adj2" fmla="val 29278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latin typeface="Georgia" pitchFamily="18" charset="0"/>
              </a:rPr>
              <a:t>Проверь, правильно ли решены уравнения.</a:t>
            </a:r>
          </a:p>
          <a:p>
            <a:pPr algn="ctr"/>
            <a:r>
              <a:rPr lang="ru-RU" sz="2400" b="1" i="1">
                <a:latin typeface="Georgia" pitchFamily="18" charset="0"/>
              </a:rPr>
              <a:t>Исправь ошибки, если они есть.</a:t>
            </a:r>
          </a:p>
          <a:p>
            <a:endParaRPr lang="ru-RU" sz="2400" b="1" i="1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2411413" y="2420938"/>
            <a:ext cx="4824412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- 215 = 115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2339975" y="3573463"/>
            <a:ext cx="4824413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215 - 115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2411413" y="4652963"/>
            <a:ext cx="2736850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100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5076825" y="3644900"/>
            <a:ext cx="792163" cy="71913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1" name="WordArt 9"/>
          <p:cNvSpPr>
            <a:spLocks noChangeArrowheads="1" noChangeShapeType="1" noTextEdit="1"/>
          </p:cNvSpPr>
          <p:nvPr/>
        </p:nvSpPr>
        <p:spPr bwMode="auto">
          <a:xfrm>
            <a:off x="2411413" y="4652963"/>
            <a:ext cx="4824412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215 + 115</a:t>
            </a:r>
          </a:p>
        </p:txBody>
      </p:sp>
      <p:sp>
        <p:nvSpPr>
          <p:cNvPr id="18442" name="WordArt 10"/>
          <p:cNvSpPr>
            <a:spLocks noChangeArrowheads="1" noChangeShapeType="1" noTextEdit="1"/>
          </p:cNvSpPr>
          <p:nvPr/>
        </p:nvSpPr>
        <p:spPr bwMode="auto">
          <a:xfrm>
            <a:off x="2411413" y="5734050"/>
            <a:ext cx="2736850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330</a:t>
            </a:r>
          </a:p>
        </p:txBody>
      </p:sp>
      <p:sp>
        <p:nvSpPr>
          <p:cNvPr id="184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6092825"/>
            <a:ext cx="1582738" cy="431800"/>
          </a:xfrm>
          <a:prstGeom prst="actionButtonBlank">
            <a:avLst/>
          </a:prstGeom>
          <a:gradFill rotWithShape="1">
            <a:gsLst>
              <a:gs pos="0">
                <a:srgbClr val="FF0000"/>
              </a:gs>
              <a:gs pos="50000">
                <a:srgbClr val="FF0000">
                  <a:gamma/>
                  <a:tint val="0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Ошибка(3)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7775575" y="571480"/>
            <a:ext cx="1368425" cy="1346200"/>
          </a:xfrm>
          <a:prstGeom prst="irregularSeal1">
            <a:avLst/>
          </a:prstGeom>
          <a:gradFill rotWithShape="1">
            <a:gsLst>
              <a:gs pos="0">
                <a:srgbClr val="FF99CC">
                  <a:gamma/>
                  <a:tint val="0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2</a:t>
            </a:r>
            <a:r>
              <a:rPr lang="ru-RU" sz="3600" b="1" dirty="0" smtClean="0">
                <a:latin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8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3"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8438" grpId="0" animBg="1"/>
      <p:bldP spid="18439" grpId="0" animBg="1"/>
      <p:bldP spid="18439" grpId="1" animBg="1"/>
      <p:bldP spid="18440" grpId="0" animBg="1"/>
      <p:bldP spid="18441" grpId="0" animBg="1"/>
      <p:bldP spid="18442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14538" cy="3284538"/>
          </a:xfrm>
          <a:prstGeom prst="rect">
            <a:avLst/>
          </a:prstGeom>
          <a:noFill/>
        </p:spPr>
      </p:pic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555875" y="0"/>
            <a:ext cx="6588125" cy="2060575"/>
          </a:xfrm>
          <a:prstGeom prst="cloudCallout">
            <a:avLst>
              <a:gd name="adj1" fmla="val -66745"/>
              <a:gd name="adj2" fmla="val 29278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latin typeface="Georgia" pitchFamily="18" charset="0"/>
              </a:rPr>
              <a:t>Проверь, правильно ли решены уравнения.</a:t>
            </a:r>
          </a:p>
          <a:p>
            <a:pPr algn="ctr"/>
            <a:r>
              <a:rPr lang="ru-RU" sz="2400" b="1" i="1">
                <a:latin typeface="Georgia" pitchFamily="18" charset="0"/>
              </a:rPr>
              <a:t>Исправь ошибки, если они есть.</a:t>
            </a:r>
          </a:p>
          <a:p>
            <a:endParaRPr lang="ru-RU" sz="2400" b="1" i="1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2411413" y="2420938"/>
            <a:ext cx="4248150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у + 92 = 144</a:t>
            </a:r>
          </a:p>
        </p:txBody>
      </p:sp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>
            <a:off x="2411413" y="3500438"/>
            <a:ext cx="4248150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у = 144 + 92</a:t>
            </a:r>
          </a:p>
        </p:txBody>
      </p:sp>
      <p:sp>
        <p:nvSpPr>
          <p:cNvPr id="15369" name="WordArt 9"/>
          <p:cNvSpPr>
            <a:spLocks noChangeArrowheads="1" noChangeShapeType="1" noTextEdit="1"/>
          </p:cNvSpPr>
          <p:nvPr/>
        </p:nvSpPr>
        <p:spPr bwMode="auto">
          <a:xfrm>
            <a:off x="2411413" y="4724400"/>
            <a:ext cx="266541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у = 236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5003800" y="3429000"/>
            <a:ext cx="792163" cy="71913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1" name="WordArt 11"/>
          <p:cNvSpPr>
            <a:spLocks noChangeArrowheads="1" noChangeShapeType="1" noTextEdit="1"/>
          </p:cNvSpPr>
          <p:nvPr/>
        </p:nvSpPr>
        <p:spPr bwMode="auto">
          <a:xfrm>
            <a:off x="2339975" y="4724400"/>
            <a:ext cx="4248150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у = 144 - 92</a:t>
            </a:r>
          </a:p>
        </p:txBody>
      </p:sp>
      <p:sp>
        <p:nvSpPr>
          <p:cNvPr id="15372" name="WordArt 12"/>
          <p:cNvSpPr>
            <a:spLocks noChangeArrowheads="1" noChangeShapeType="1" noTextEdit="1"/>
          </p:cNvSpPr>
          <p:nvPr/>
        </p:nvSpPr>
        <p:spPr bwMode="auto">
          <a:xfrm>
            <a:off x="2411413" y="5734050"/>
            <a:ext cx="2160587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у = 52</a:t>
            </a:r>
          </a:p>
        </p:txBody>
      </p:sp>
      <p:sp>
        <p:nvSpPr>
          <p:cNvPr id="15373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6092825"/>
            <a:ext cx="1582738" cy="431800"/>
          </a:xfrm>
          <a:prstGeom prst="actionButtonBlank">
            <a:avLst/>
          </a:prstGeom>
          <a:gradFill rotWithShape="1">
            <a:gsLst>
              <a:gs pos="0">
                <a:srgbClr val="FF0000"/>
              </a:gs>
              <a:gs pos="50000">
                <a:srgbClr val="FF0000">
                  <a:gamma/>
                  <a:tint val="0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Ошибка(3)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7775575" y="571480"/>
            <a:ext cx="1368425" cy="1346200"/>
          </a:xfrm>
          <a:prstGeom prst="irregularSeal1">
            <a:avLst/>
          </a:prstGeom>
          <a:gradFill rotWithShape="1">
            <a:gsLst>
              <a:gs pos="0">
                <a:srgbClr val="FF99CC">
                  <a:gamma/>
                  <a:tint val="0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3</a:t>
            </a:r>
            <a:r>
              <a:rPr lang="ru-RU" sz="3600" b="1" dirty="0" smtClean="0">
                <a:latin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3"/>
                  </p:tgtEl>
                </p:cond>
              </p:nextCondLst>
            </p:seq>
          </p:childTnLst>
        </p:cTn>
      </p:par>
    </p:tnLst>
    <p:bldLst>
      <p:bldP spid="15364" grpId="0" animBg="1"/>
      <p:bldP spid="15368" grpId="0" animBg="1"/>
      <p:bldP spid="15369" grpId="0" animBg="1"/>
      <p:bldP spid="15369" grpId="1" animBg="1"/>
      <p:bldP spid="15370" grpId="0" animBg="1"/>
      <p:bldP spid="15371" grpId="0" animBg="1"/>
      <p:bldP spid="15372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14538" cy="3284538"/>
          </a:xfrm>
          <a:prstGeom prst="rect">
            <a:avLst/>
          </a:prstGeom>
          <a:noFill/>
        </p:spPr>
      </p:pic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555875" y="0"/>
            <a:ext cx="6588125" cy="2060575"/>
          </a:xfrm>
          <a:prstGeom prst="cloudCallout">
            <a:avLst>
              <a:gd name="adj1" fmla="val -66745"/>
              <a:gd name="adj2" fmla="val 29278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latin typeface="Georgia" pitchFamily="18" charset="0"/>
              </a:rPr>
              <a:t>Проверь, правильно ли решены уравнения.</a:t>
            </a:r>
          </a:p>
          <a:p>
            <a:pPr algn="ctr"/>
            <a:r>
              <a:rPr lang="ru-RU" sz="2400" b="1" i="1">
                <a:latin typeface="Georgia" pitchFamily="18" charset="0"/>
              </a:rPr>
              <a:t>Исправь ошибки, если они есть.</a:t>
            </a:r>
          </a:p>
          <a:p>
            <a:endParaRPr lang="ru-RU" sz="2400" b="1" i="1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2411413" y="2420938"/>
            <a:ext cx="4824412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371 - x = 37</a:t>
            </a:r>
            <a:endParaRPr lang="ru-RU" sz="3600" b="1" i="1" kern="10">
              <a:ln w="19050">
                <a:solidFill>
                  <a:srgbClr val="00CC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7775575" y="260350"/>
            <a:ext cx="1368425" cy="1346200"/>
          </a:xfrm>
          <a:prstGeom prst="irregularSeal1">
            <a:avLst/>
          </a:prstGeom>
          <a:gradFill rotWithShape="1">
            <a:gsLst>
              <a:gs pos="0">
                <a:srgbClr val="FF99CC">
                  <a:gamma/>
                  <a:tint val="0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4</a:t>
            </a:r>
            <a:r>
              <a:rPr lang="ru-RU" sz="3600" b="1" dirty="0" smtClean="0">
                <a:latin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2339975" y="3573463"/>
            <a:ext cx="4824413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371 - 47</a:t>
            </a:r>
          </a:p>
        </p:txBody>
      </p:sp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2411413" y="4652963"/>
            <a:ext cx="2736850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3600" b="1" i="1" kern="10" dirty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 324</a:t>
            </a:r>
          </a:p>
        </p:txBody>
      </p:sp>
      <p:sp>
        <p:nvSpPr>
          <p:cNvPr id="2356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6092825"/>
            <a:ext cx="1582738" cy="431800"/>
          </a:xfrm>
          <a:prstGeom prst="actionButtonBlank">
            <a:avLst/>
          </a:prstGeom>
          <a:gradFill rotWithShape="1">
            <a:gsLst>
              <a:gs pos="0">
                <a:srgbClr val="FF0000"/>
              </a:gs>
              <a:gs pos="50000">
                <a:srgbClr val="FF0000">
                  <a:gamma/>
                  <a:tint val="0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Ошибка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  <p:bldP spid="23557" grpId="0" animBg="1"/>
      <p:bldP spid="23558" grpId="0" animBg="1"/>
      <p:bldP spid="235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14538" cy="3284538"/>
          </a:xfrm>
          <a:prstGeom prst="rect">
            <a:avLst/>
          </a:prstGeom>
          <a:noFill/>
        </p:spPr>
      </p:pic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2124075" y="0"/>
            <a:ext cx="3024188" cy="765175"/>
          </a:xfrm>
          <a:prstGeom prst="cloudCallout">
            <a:avLst>
              <a:gd name="adj1" fmla="val -74620"/>
              <a:gd name="adj2" fmla="val 16348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latin typeface="Georgia" pitchFamily="18" charset="0"/>
              </a:rPr>
              <a:t>Задача.</a:t>
            </a:r>
          </a:p>
          <a:p>
            <a:endParaRPr lang="ru-RU" sz="2400" b="1" i="1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555875" y="836613"/>
            <a:ext cx="62103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В корзине было несколько грибов. </a:t>
            </a:r>
          </a:p>
          <a:p>
            <a:r>
              <a:rPr lang="ru-RU" sz="2400" b="1" i="1">
                <a:latin typeface="Georgia" pitchFamily="18" charset="0"/>
              </a:rPr>
              <a:t>После того как в неё положили ещё</a:t>
            </a:r>
          </a:p>
          <a:p>
            <a:r>
              <a:rPr lang="ru-RU" sz="2400" b="1" i="1">
                <a:latin typeface="Georgia" pitchFamily="18" charset="0"/>
              </a:rPr>
              <a:t>27 грибов, их стало 75.</a:t>
            </a:r>
          </a:p>
          <a:p>
            <a:r>
              <a:rPr lang="ru-RU" sz="2400" b="1" i="1">
                <a:latin typeface="Georgia" pitchFamily="18" charset="0"/>
              </a:rPr>
              <a:t>Сколько грибов было в корзине?</a:t>
            </a:r>
          </a:p>
        </p:txBody>
      </p:sp>
      <p:grpSp>
        <p:nvGrpSpPr>
          <p:cNvPr id="2" name="Group 326"/>
          <p:cNvGrpSpPr>
            <a:grpSpLocks/>
          </p:cNvGrpSpPr>
          <p:nvPr/>
        </p:nvGrpSpPr>
        <p:grpSpPr bwMode="auto">
          <a:xfrm>
            <a:off x="2052638" y="2349500"/>
            <a:ext cx="2232025" cy="2032000"/>
            <a:chOff x="2064" y="2205"/>
            <a:chExt cx="1104" cy="1008"/>
          </a:xfrm>
        </p:grpSpPr>
        <p:sp>
          <p:nvSpPr>
            <p:cNvPr id="26857" name="Freeform 233" descr="Циновка"/>
            <p:cNvSpPr>
              <a:spLocks/>
            </p:cNvSpPr>
            <p:nvPr/>
          </p:nvSpPr>
          <p:spPr bwMode="auto">
            <a:xfrm>
              <a:off x="2108" y="2620"/>
              <a:ext cx="1049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568"/>
                </a:cxn>
                <a:cxn ang="0">
                  <a:pos x="376" y="840"/>
                </a:cxn>
                <a:cxn ang="0">
                  <a:pos x="752" y="1016"/>
                </a:cxn>
                <a:cxn ang="0">
                  <a:pos x="1184" y="1040"/>
                </a:cxn>
                <a:cxn ang="0">
                  <a:pos x="1592" y="960"/>
                </a:cxn>
                <a:cxn ang="0">
                  <a:pos x="1920" y="752"/>
                </a:cxn>
                <a:cxn ang="0">
                  <a:pos x="2152" y="296"/>
                </a:cxn>
                <a:cxn ang="0">
                  <a:pos x="2160" y="0"/>
                </a:cxn>
              </a:cxnLst>
              <a:rect l="0" t="0" r="r" b="b"/>
              <a:pathLst>
                <a:path w="2192" h="1049">
                  <a:moveTo>
                    <a:pt x="0" y="0"/>
                  </a:moveTo>
                  <a:cubicBezTo>
                    <a:pt x="28" y="214"/>
                    <a:pt x="57" y="428"/>
                    <a:pt x="120" y="568"/>
                  </a:cubicBezTo>
                  <a:cubicBezTo>
                    <a:pt x="183" y="708"/>
                    <a:pt x="271" y="765"/>
                    <a:pt x="376" y="840"/>
                  </a:cubicBezTo>
                  <a:cubicBezTo>
                    <a:pt x="481" y="915"/>
                    <a:pt x="617" y="983"/>
                    <a:pt x="752" y="1016"/>
                  </a:cubicBezTo>
                  <a:cubicBezTo>
                    <a:pt x="887" y="1049"/>
                    <a:pt x="1044" y="1049"/>
                    <a:pt x="1184" y="1040"/>
                  </a:cubicBezTo>
                  <a:cubicBezTo>
                    <a:pt x="1324" y="1031"/>
                    <a:pt x="1469" y="1008"/>
                    <a:pt x="1592" y="960"/>
                  </a:cubicBezTo>
                  <a:cubicBezTo>
                    <a:pt x="1715" y="912"/>
                    <a:pt x="1827" y="863"/>
                    <a:pt x="1920" y="752"/>
                  </a:cubicBezTo>
                  <a:cubicBezTo>
                    <a:pt x="2013" y="641"/>
                    <a:pt x="2112" y="421"/>
                    <a:pt x="2152" y="296"/>
                  </a:cubicBezTo>
                  <a:cubicBezTo>
                    <a:pt x="2192" y="171"/>
                    <a:pt x="2176" y="85"/>
                    <a:pt x="2160" y="0"/>
                  </a:cubicBezTo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58" name="Freeform 234" descr="Папирус"/>
            <p:cNvSpPr>
              <a:spLocks/>
            </p:cNvSpPr>
            <p:nvPr/>
          </p:nvSpPr>
          <p:spPr bwMode="auto">
            <a:xfrm>
              <a:off x="2099" y="2490"/>
              <a:ext cx="1067" cy="261"/>
            </a:xfrm>
            <a:custGeom>
              <a:avLst/>
              <a:gdLst/>
              <a:ahLst/>
              <a:cxnLst>
                <a:cxn ang="0">
                  <a:pos x="15" y="223"/>
                </a:cxn>
                <a:cxn ang="0">
                  <a:pos x="431" y="423"/>
                </a:cxn>
                <a:cxn ang="0">
                  <a:pos x="1023" y="447"/>
                </a:cxn>
                <a:cxn ang="0">
                  <a:pos x="1687" y="431"/>
                </a:cxn>
                <a:cxn ang="0">
                  <a:pos x="2215" y="255"/>
                </a:cxn>
                <a:cxn ang="0">
                  <a:pos x="1791" y="39"/>
                </a:cxn>
                <a:cxn ang="0">
                  <a:pos x="1111" y="23"/>
                </a:cxn>
                <a:cxn ang="0">
                  <a:pos x="343" y="55"/>
                </a:cxn>
                <a:cxn ang="0">
                  <a:pos x="15" y="223"/>
                </a:cxn>
              </a:cxnLst>
              <a:rect l="0" t="0" r="r" b="b"/>
              <a:pathLst>
                <a:path w="2232" h="463">
                  <a:moveTo>
                    <a:pt x="15" y="223"/>
                  </a:moveTo>
                  <a:cubicBezTo>
                    <a:pt x="30" y="284"/>
                    <a:pt x="263" y="386"/>
                    <a:pt x="431" y="423"/>
                  </a:cubicBezTo>
                  <a:cubicBezTo>
                    <a:pt x="599" y="460"/>
                    <a:pt x="814" y="446"/>
                    <a:pt x="1023" y="447"/>
                  </a:cubicBezTo>
                  <a:cubicBezTo>
                    <a:pt x="1232" y="448"/>
                    <a:pt x="1488" y="463"/>
                    <a:pt x="1687" y="431"/>
                  </a:cubicBezTo>
                  <a:cubicBezTo>
                    <a:pt x="1886" y="399"/>
                    <a:pt x="2198" y="320"/>
                    <a:pt x="2215" y="255"/>
                  </a:cubicBezTo>
                  <a:cubicBezTo>
                    <a:pt x="2232" y="190"/>
                    <a:pt x="1975" y="78"/>
                    <a:pt x="1791" y="39"/>
                  </a:cubicBezTo>
                  <a:cubicBezTo>
                    <a:pt x="1607" y="0"/>
                    <a:pt x="1352" y="20"/>
                    <a:pt x="1111" y="23"/>
                  </a:cubicBezTo>
                  <a:cubicBezTo>
                    <a:pt x="870" y="26"/>
                    <a:pt x="528" y="23"/>
                    <a:pt x="343" y="55"/>
                  </a:cubicBezTo>
                  <a:cubicBezTo>
                    <a:pt x="158" y="87"/>
                    <a:pt x="0" y="162"/>
                    <a:pt x="15" y="223"/>
                  </a:cubicBez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235"/>
            <p:cNvGrpSpPr>
              <a:grpSpLocks/>
            </p:cNvGrpSpPr>
            <p:nvPr/>
          </p:nvGrpSpPr>
          <p:grpSpPr bwMode="auto">
            <a:xfrm>
              <a:off x="2090" y="2205"/>
              <a:ext cx="1066" cy="469"/>
              <a:chOff x="503" y="1425"/>
              <a:chExt cx="2228" cy="829"/>
            </a:xfrm>
          </p:grpSpPr>
          <p:sp>
            <p:nvSpPr>
              <p:cNvPr id="26860" name="Freeform 236"/>
              <p:cNvSpPr>
                <a:spLocks/>
              </p:cNvSpPr>
              <p:nvPr/>
            </p:nvSpPr>
            <p:spPr bwMode="auto">
              <a:xfrm rot="5135648">
                <a:off x="2397" y="1960"/>
                <a:ext cx="309" cy="81"/>
              </a:xfrm>
              <a:custGeom>
                <a:avLst/>
                <a:gdLst/>
                <a:ahLst/>
                <a:cxnLst>
                  <a:cxn ang="0">
                    <a:pos x="0" y="99"/>
                  </a:cxn>
                  <a:cxn ang="0">
                    <a:pos x="44" y="27"/>
                  </a:cxn>
                  <a:cxn ang="0">
                    <a:pos x="118" y="3"/>
                  </a:cxn>
                  <a:cxn ang="0">
                    <a:pos x="192" y="15"/>
                  </a:cxn>
                  <a:cxn ang="0">
                    <a:pos x="280" y="91"/>
                  </a:cxn>
                  <a:cxn ang="0">
                    <a:pos x="360" y="79"/>
                  </a:cxn>
                  <a:cxn ang="0">
                    <a:pos x="408" y="10"/>
                  </a:cxn>
                </a:cxnLst>
                <a:rect l="0" t="0" r="r" b="b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solidFill>
                <a:srgbClr val="CC99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237"/>
              <p:cNvGrpSpPr>
                <a:grpSpLocks/>
              </p:cNvGrpSpPr>
              <p:nvPr/>
            </p:nvGrpSpPr>
            <p:grpSpPr bwMode="auto">
              <a:xfrm>
                <a:off x="503" y="1425"/>
                <a:ext cx="2228" cy="829"/>
                <a:chOff x="503" y="1425"/>
                <a:chExt cx="2348" cy="829"/>
              </a:xfrm>
            </p:grpSpPr>
            <p:sp>
              <p:nvSpPr>
                <p:cNvPr id="26862" name="Freeform 238"/>
                <p:cNvSpPr>
                  <a:spLocks/>
                </p:cNvSpPr>
                <p:nvPr/>
              </p:nvSpPr>
              <p:spPr bwMode="auto">
                <a:xfrm rot="-1024559">
                  <a:off x="513" y="2038"/>
                  <a:ext cx="323" cy="77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863" name="Freeform 239"/>
                <p:cNvSpPr>
                  <a:spLocks/>
                </p:cNvSpPr>
                <p:nvPr/>
              </p:nvSpPr>
              <p:spPr bwMode="auto">
                <a:xfrm rot="-1024559">
                  <a:off x="597" y="1933"/>
                  <a:ext cx="317" cy="95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864" name="Freeform 240"/>
                <p:cNvSpPr>
                  <a:spLocks/>
                </p:cNvSpPr>
                <p:nvPr/>
              </p:nvSpPr>
              <p:spPr bwMode="auto">
                <a:xfrm rot="-590344">
                  <a:off x="672" y="1846"/>
                  <a:ext cx="317" cy="95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" name="Group 241"/>
                <p:cNvGrpSpPr>
                  <a:grpSpLocks/>
                </p:cNvGrpSpPr>
                <p:nvPr/>
              </p:nvGrpSpPr>
              <p:grpSpPr bwMode="auto">
                <a:xfrm rot="319568">
                  <a:off x="787" y="1646"/>
                  <a:ext cx="523" cy="215"/>
                  <a:chOff x="500" y="1699"/>
                  <a:chExt cx="660" cy="284"/>
                </a:xfrm>
              </p:grpSpPr>
              <p:sp>
                <p:nvSpPr>
                  <p:cNvPr id="26866" name="Freeform 242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67" name="Freeform 243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68" name="Freeform 244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" name="Group 245"/>
                <p:cNvGrpSpPr>
                  <a:grpSpLocks/>
                </p:cNvGrpSpPr>
                <p:nvPr/>
              </p:nvGrpSpPr>
              <p:grpSpPr bwMode="auto">
                <a:xfrm rot="1402697">
                  <a:off x="1144" y="1524"/>
                  <a:ext cx="523" cy="215"/>
                  <a:chOff x="500" y="1699"/>
                  <a:chExt cx="660" cy="284"/>
                </a:xfrm>
              </p:grpSpPr>
              <p:sp>
                <p:nvSpPr>
                  <p:cNvPr id="26870" name="Freeform 246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71" name="Freeform 247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72" name="Freeform 248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" name="Group 249"/>
                <p:cNvGrpSpPr>
                  <a:grpSpLocks/>
                </p:cNvGrpSpPr>
                <p:nvPr/>
              </p:nvGrpSpPr>
              <p:grpSpPr bwMode="auto">
                <a:xfrm rot="2233139">
                  <a:off x="1529" y="1489"/>
                  <a:ext cx="500" cy="225"/>
                  <a:chOff x="500" y="1699"/>
                  <a:chExt cx="660" cy="284"/>
                </a:xfrm>
              </p:grpSpPr>
              <p:sp>
                <p:nvSpPr>
                  <p:cNvPr id="26874" name="Freeform 250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75" name="Freeform 251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76" name="Freeform 252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253"/>
                <p:cNvGrpSpPr>
                  <a:grpSpLocks/>
                </p:cNvGrpSpPr>
                <p:nvPr/>
              </p:nvGrpSpPr>
              <p:grpSpPr bwMode="auto">
                <a:xfrm rot="3226440">
                  <a:off x="1882" y="1562"/>
                  <a:ext cx="500" cy="225"/>
                  <a:chOff x="500" y="1699"/>
                  <a:chExt cx="660" cy="284"/>
                </a:xfrm>
              </p:grpSpPr>
              <p:sp>
                <p:nvSpPr>
                  <p:cNvPr id="26878" name="Freeform 254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79" name="Freeform 255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80" name="Freeform 256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" name="Group 257"/>
                <p:cNvGrpSpPr>
                  <a:grpSpLocks/>
                </p:cNvGrpSpPr>
                <p:nvPr/>
              </p:nvGrpSpPr>
              <p:grpSpPr bwMode="auto">
                <a:xfrm rot="4068615">
                  <a:off x="2210" y="1726"/>
                  <a:ext cx="500" cy="225"/>
                  <a:chOff x="500" y="1699"/>
                  <a:chExt cx="660" cy="284"/>
                </a:xfrm>
              </p:grpSpPr>
              <p:sp>
                <p:nvSpPr>
                  <p:cNvPr id="26882" name="Freeform 258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83" name="Freeform 259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84" name="Freeform 260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6885" name="Freeform 261"/>
                <p:cNvSpPr>
                  <a:spLocks/>
                </p:cNvSpPr>
                <p:nvPr/>
              </p:nvSpPr>
              <p:spPr bwMode="auto">
                <a:xfrm rot="5135648">
                  <a:off x="2576" y="2029"/>
                  <a:ext cx="303" cy="100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886" name="Freeform 262"/>
                <p:cNvSpPr>
                  <a:spLocks/>
                </p:cNvSpPr>
                <p:nvPr/>
              </p:nvSpPr>
              <p:spPr bwMode="auto">
                <a:xfrm>
                  <a:off x="2706" y="2014"/>
                  <a:ext cx="145" cy="221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127" y="39"/>
                    </a:cxn>
                    <a:cxn ang="0">
                      <a:pos x="144" y="106"/>
                    </a:cxn>
                    <a:cxn ang="0">
                      <a:pos x="123" y="158"/>
                    </a:cxn>
                    <a:cxn ang="0">
                      <a:pos x="50" y="212"/>
                    </a:cxn>
                    <a:cxn ang="0">
                      <a:pos x="6" y="214"/>
                    </a:cxn>
                    <a:cxn ang="0">
                      <a:pos x="14" y="218"/>
                    </a:cxn>
                  </a:cxnLst>
                  <a:rect l="0" t="0" r="r" b="b"/>
                  <a:pathLst>
                    <a:path w="145" h="221">
                      <a:moveTo>
                        <a:pt x="72" y="0"/>
                      </a:moveTo>
                      <a:cubicBezTo>
                        <a:pt x="82" y="7"/>
                        <a:pt x="115" y="23"/>
                        <a:pt x="127" y="39"/>
                      </a:cubicBezTo>
                      <a:cubicBezTo>
                        <a:pt x="139" y="57"/>
                        <a:pt x="145" y="86"/>
                        <a:pt x="144" y="106"/>
                      </a:cubicBezTo>
                      <a:cubicBezTo>
                        <a:pt x="143" y="125"/>
                        <a:pt x="139" y="141"/>
                        <a:pt x="123" y="158"/>
                      </a:cubicBezTo>
                      <a:cubicBezTo>
                        <a:pt x="107" y="176"/>
                        <a:pt x="69" y="203"/>
                        <a:pt x="50" y="212"/>
                      </a:cubicBezTo>
                      <a:cubicBezTo>
                        <a:pt x="31" y="221"/>
                        <a:pt x="12" y="213"/>
                        <a:pt x="6" y="214"/>
                      </a:cubicBezTo>
                      <a:cubicBezTo>
                        <a:pt x="0" y="215"/>
                        <a:pt x="12" y="217"/>
                        <a:pt x="1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887" name="Freeform 263"/>
                <p:cNvSpPr>
                  <a:spLocks/>
                </p:cNvSpPr>
                <p:nvPr/>
              </p:nvSpPr>
              <p:spPr bwMode="auto">
                <a:xfrm>
                  <a:off x="503" y="2112"/>
                  <a:ext cx="228" cy="142"/>
                </a:xfrm>
                <a:custGeom>
                  <a:avLst/>
                  <a:gdLst/>
                  <a:ahLst/>
                  <a:cxnLst>
                    <a:cxn ang="0">
                      <a:pos x="145" y="96"/>
                    </a:cxn>
                    <a:cxn ang="0">
                      <a:pos x="25" y="136"/>
                    </a:cxn>
                    <a:cxn ang="0">
                      <a:pos x="7" y="61"/>
                    </a:cxn>
                    <a:cxn ang="0">
                      <a:pos x="66" y="53"/>
                    </a:cxn>
                    <a:cxn ang="0">
                      <a:pos x="150" y="88"/>
                    </a:cxn>
                    <a:cxn ang="0">
                      <a:pos x="207" y="60"/>
                    </a:cxn>
                    <a:cxn ang="0">
                      <a:pos x="228" y="0"/>
                    </a:cxn>
                  </a:cxnLst>
                  <a:rect l="0" t="0" r="r" b="b"/>
                  <a:pathLst>
                    <a:path w="228" h="142">
                      <a:moveTo>
                        <a:pt x="145" y="96"/>
                      </a:moveTo>
                      <a:cubicBezTo>
                        <a:pt x="126" y="103"/>
                        <a:pt x="48" y="142"/>
                        <a:pt x="25" y="136"/>
                      </a:cubicBezTo>
                      <a:cubicBezTo>
                        <a:pt x="2" y="130"/>
                        <a:pt x="0" y="75"/>
                        <a:pt x="7" y="61"/>
                      </a:cubicBezTo>
                      <a:cubicBezTo>
                        <a:pt x="14" y="47"/>
                        <a:pt x="42" y="48"/>
                        <a:pt x="66" y="53"/>
                      </a:cubicBezTo>
                      <a:cubicBezTo>
                        <a:pt x="89" y="58"/>
                        <a:pt x="126" y="85"/>
                        <a:pt x="150" y="88"/>
                      </a:cubicBezTo>
                      <a:cubicBezTo>
                        <a:pt x="173" y="89"/>
                        <a:pt x="194" y="74"/>
                        <a:pt x="207" y="60"/>
                      </a:cubicBezTo>
                      <a:cubicBezTo>
                        <a:pt x="221" y="46"/>
                        <a:pt x="224" y="12"/>
                        <a:pt x="228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" name="Group 264"/>
            <p:cNvGrpSpPr>
              <a:grpSpLocks/>
            </p:cNvGrpSpPr>
            <p:nvPr/>
          </p:nvGrpSpPr>
          <p:grpSpPr bwMode="auto">
            <a:xfrm>
              <a:off x="2064" y="2614"/>
              <a:ext cx="1104" cy="190"/>
              <a:chOff x="461" y="1577"/>
              <a:chExt cx="1446" cy="232"/>
            </a:xfrm>
          </p:grpSpPr>
          <p:sp>
            <p:nvSpPr>
              <p:cNvPr id="26889" name="Freeform 265"/>
              <p:cNvSpPr>
                <a:spLocks/>
              </p:cNvSpPr>
              <p:nvPr/>
            </p:nvSpPr>
            <p:spPr bwMode="auto">
              <a:xfrm rot="11536453">
                <a:off x="1600" y="1713"/>
                <a:ext cx="192" cy="27"/>
              </a:xfrm>
              <a:custGeom>
                <a:avLst/>
                <a:gdLst/>
                <a:ahLst/>
                <a:cxnLst>
                  <a:cxn ang="0">
                    <a:pos x="0" y="99"/>
                  </a:cxn>
                  <a:cxn ang="0">
                    <a:pos x="44" y="27"/>
                  </a:cxn>
                  <a:cxn ang="0">
                    <a:pos x="118" y="3"/>
                  </a:cxn>
                  <a:cxn ang="0">
                    <a:pos x="192" y="15"/>
                  </a:cxn>
                  <a:cxn ang="0">
                    <a:pos x="280" y="91"/>
                  </a:cxn>
                  <a:cxn ang="0">
                    <a:pos x="360" y="79"/>
                  </a:cxn>
                  <a:cxn ang="0">
                    <a:pos x="408" y="10"/>
                  </a:cxn>
                </a:cxnLst>
                <a:rect l="0" t="0" r="r" b="b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890" name="Freeform 266"/>
              <p:cNvSpPr>
                <a:spLocks/>
              </p:cNvSpPr>
              <p:nvPr/>
            </p:nvSpPr>
            <p:spPr bwMode="auto">
              <a:xfrm rot="11753484">
                <a:off x="1658" y="1703"/>
                <a:ext cx="188" cy="34"/>
              </a:xfrm>
              <a:custGeom>
                <a:avLst/>
                <a:gdLst/>
                <a:ahLst/>
                <a:cxnLst>
                  <a:cxn ang="0">
                    <a:pos x="0" y="97"/>
                  </a:cxn>
                  <a:cxn ang="0">
                    <a:pos x="48" y="25"/>
                  </a:cxn>
                  <a:cxn ang="0">
                    <a:pos x="134" y="0"/>
                  </a:cxn>
                  <a:cxn ang="0">
                    <a:pos x="205" y="23"/>
                  </a:cxn>
                  <a:cxn ang="0">
                    <a:pos x="281" y="112"/>
                  </a:cxn>
                  <a:cxn ang="0">
                    <a:pos x="364" y="105"/>
                  </a:cxn>
                  <a:cxn ang="0">
                    <a:pos x="400" y="37"/>
                  </a:cxn>
                </a:cxnLst>
                <a:rect l="0" t="0" r="r" b="b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891" name="Freeform 267"/>
              <p:cNvSpPr>
                <a:spLocks/>
              </p:cNvSpPr>
              <p:nvPr/>
            </p:nvSpPr>
            <p:spPr bwMode="auto">
              <a:xfrm rot="11504759">
                <a:off x="1533" y="1721"/>
                <a:ext cx="189" cy="34"/>
              </a:xfrm>
              <a:custGeom>
                <a:avLst/>
                <a:gdLst/>
                <a:ahLst/>
                <a:cxnLst>
                  <a:cxn ang="0">
                    <a:pos x="0" y="97"/>
                  </a:cxn>
                  <a:cxn ang="0">
                    <a:pos x="48" y="25"/>
                  </a:cxn>
                  <a:cxn ang="0">
                    <a:pos x="134" y="0"/>
                  </a:cxn>
                  <a:cxn ang="0">
                    <a:pos x="205" y="23"/>
                  </a:cxn>
                  <a:cxn ang="0">
                    <a:pos x="281" y="112"/>
                  </a:cxn>
                  <a:cxn ang="0">
                    <a:pos x="364" y="105"/>
                  </a:cxn>
                  <a:cxn ang="0">
                    <a:pos x="400" y="37"/>
                  </a:cxn>
                </a:cxnLst>
                <a:rect l="0" t="0" r="r" b="b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" name="Group 268"/>
              <p:cNvGrpSpPr>
                <a:grpSpLocks/>
              </p:cNvGrpSpPr>
              <p:nvPr/>
            </p:nvGrpSpPr>
            <p:grpSpPr bwMode="auto">
              <a:xfrm rot="11478807">
                <a:off x="1341" y="1714"/>
                <a:ext cx="311" cy="77"/>
                <a:chOff x="500" y="1699"/>
                <a:chExt cx="660" cy="284"/>
              </a:xfrm>
            </p:grpSpPr>
            <p:sp>
              <p:nvSpPr>
                <p:cNvPr id="26893" name="Freeform 269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894" name="Freeform 270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895" name="Freeform 271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272"/>
              <p:cNvGrpSpPr>
                <a:grpSpLocks/>
              </p:cNvGrpSpPr>
              <p:nvPr/>
            </p:nvGrpSpPr>
            <p:grpSpPr bwMode="auto">
              <a:xfrm rot="11832990">
                <a:off x="1137" y="1727"/>
                <a:ext cx="311" cy="77"/>
                <a:chOff x="500" y="1699"/>
                <a:chExt cx="660" cy="284"/>
              </a:xfrm>
            </p:grpSpPr>
            <p:sp>
              <p:nvSpPr>
                <p:cNvPr id="26897" name="Freeform 273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898" name="Freeform 274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899" name="Freeform 275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276"/>
              <p:cNvGrpSpPr>
                <a:grpSpLocks/>
              </p:cNvGrpSpPr>
              <p:nvPr/>
            </p:nvGrpSpPr>
            <p:grpSpPr bwMode="auto">
              <a:xfrm rot="12324179">
                <a:off x="955" y="1728"/>
                <a:ext cx="297" cy="81"/>
                <a:chOff x="500" y="1699"/>
                <a:chExt cx="660" cy="284"/>
              </a:xfrm>
            </p:grpSpPr>
            <p:sp>
              <p:nvSpPr>
                <p:cNvPr id="26901" name="Freeform 277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902" name="Freeform 278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903" name="Freeform 279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4" name="Group 280"/>
              <p:cNvGrpSpPr>
                <a:grpSpLocks/>
              </p:cNvGrpSpPr>
              <p:nvPr/>
            </p:nvGrpSpPr>
            <p:grpSpPr bwMode="auto">
              <a:xfrm rot="253299">
                <a:off x="461" y="1577"/>
                <a:ext cx="418" cy="211"/>
                <a:chOff x="1606" y="2128"/>
                <a:chExt cx="418" cy="211"/>
              </a:xfrm>
            </p:grpSpPr>
            <p:grpSp>
              <p:nvGrpSpPr>
                <p:cNvPr id="15" name="Group 281"/>
                <p:cNvGrpSpPr>
                  <a:grpSpLocks/>
                </p:cNvGrpSpPr>
                <p:nvPr/>
              </p:nvGrpSpPr>
              <p:grpSpPr bwMode="auto">
                <a:xfrm>
                  <a:off x="1692" y="2156"/>
                  <a:ext cx="332" cy="183"/>
                  <a:chOff x="1692" y="2156"/>
                  <a:chExt cx="332" cy="183"/>
                </a:xfrm>
              </p:grpSpPr>
              <p:sp>
                <p:nvSpPr>
                  <p:cNvPr id="26906" name="Freeform 282"/>
                  <p:cNvSpPr>
                    <a:spLocks/>
                  </p:cNvSpPr>
                  <p:nvPr/>
                </p:nvSpPr>
                <p:spPr bwMode="auto">
                  <a:xfrm rot="15935647">
                    <a:off x="1662" y="2186"/>
                    <a:ext cx="111" cy="51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solidFill>
                    <a:srgbClr val="CC9900"/>
                  </a:soli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07" name="Freeform 283"/>
                  <p:cNvSpPr>
                    <a:spLocks/>
                  </p:cNvSpPr>
                  <p:nvPr/>
                </p:nvSpPr>
                <p:spPr bwMode="auto">
                  <a:xfrm rot="78998013">
                    <a:off x="1952" y="2268"/>
                    <a:ext cx="95" cy="48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08" name="Freeform 284"/>
                  <p:cNvSpPr>
                    <a:spLocks/>
                  </p:cNvSpPr>
                  <p:nvPr/>
                </p:nvSpPr>
                <p:spPr bwMode="auto">
                  <a:xfrm rot="79432229">
                    <a:off x="1854" y="2257"/>
                    <a:ext cx="93" cy="59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" name="Group 285"/>
                <p:cNvGrpSpPr>
                  <a:grpSpLocks/>
                </p:cNvGrpSpPr>
                <p:nvPr/>
              </p:nvGrpSpPr>
              <p:grpSpPr bwMode="auto">
                <a:xfrm>
                  <a:off x="1606" y="2128"/>
                  <a:ext cx="372" cy="208"/>
                  <a:chOff x="1606" y="2128"/>
                  <a:chExt cx="372" cy="208"/>
                </a:xfrm>
              </p:grpSpPr>
              <p:grpSp>
                <p:nvGrpSpPr>
                  <p:cNvPr id="17" name="Group 286"/>
                  <p:cNvGrpSpPr>
                    <a:grpSpLocks/>
                  </p:cNvGrpSpPr>
                  <p:nvPr/>
                </p:nvGrpSpPr>
                <p:grpSpPr bwMode="auto">
                  <a:xfrm>
                    <a:off x="1649" y="2131"/>
                    <a:ext cx="329" cy="205"/>
                    <a:chOff x="1649" y="2131"/>
                    <a:chExt cx="329" cy="205"/>
                  </a:xfrm>
                </p:grpSpPr>
                <p:sp>
                  <p:nvSpPr>
                    <p:cNvPr id="26911" name="Freeform 287"/>
                    <p:cNvSpPr>
                      <a:spLocks/>
                    </p:cNvSpPr>
                    <p:nvPr/>
                  </p:nvSpPr>
                  <p:spPr bwMode="auto">
                    <a:xfrm rot="78998013">
                      <a:off x="1903" y="2260"/>
                      <a:ext cx="92" cy="5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8" name="Group 2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25" y="2188"/>
                      <a:ext cx="154" cy="143"/>
                      <a:chOff x="1728" y="2185"/>
                      <a:chExt cx="154" cy="143"/>
                    </a:xfrm>
                  </p:grpSpPr>
                  <p:sp>
                    <p:nvSpPr>
                      <p:cNvPr id="26913" name="Freeform 289"/>
                      <p:cNvSpPr>
                        <a:spLocks/>
                      </p:cNvSpPr>
                      <p:nvPr/>
                    </p:nvSpPr>
                    <p:spPr bwMode="auto">
                      <a:xfrm rot="14868615">
                        <a:off x="1802" y="2249"/>
                        <a:ext cx="111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9"/>
                          </a:cxn>
                          <a:cxn ang="0">
                            <a:pos x="44" y="27"/>
                          </a:cxn>
                          <a:cxn ang="0">
                            <a:pos x="118" y="3"/>
                          </a:cxn>
                          <a:cxn ang="0">
                            <a:pos x="192" y="15"/>
                          </a:cxn>
                          <a:cxn ang="0">
                            <a:pos x="280" y="91"/>
                          </a:cxn>
                          <a:cxn ang="0">
                            <a:pos x="360" y="79"/>
                          </a:cxn>
                          <a:cxn ang="0">
                            <a:pos x="408" y="10"/>
                          </a:cxn>
                        </a:cxnLst>
                        <a:rect l="0" t="0" r="r" b="b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6914" name="Freeform 290"/>
                      <p:cNvSpPr>
                        <a:spLocks/>
                      </p:cNvSpPr>
                      <p:nvPr/>
                    </p:nvSpPr>
                    <p:spPr bwMode="auto">
                      <a:xfrm rot="14868615">
                        <a:off x="1752" y="2226"/>
                        <a:ext cx="108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6915" name="Freeform 291"/>
                      <p:cNvSpPr>
                        <a:spLocks/>
                      </p:cNvSpPr>
                      <p:nvPr/>
                    </p:nvSpPr>
                    <p:spPr bwMode="auto">
                      <a:xfrm rot="15302830">
                        <a:off x="1704" y="2209"/>
                        <a:ext cx="108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6916" name="Freeform 292"/>
                    <p:cNvSpPr>
                      <a:spLocks/>
                    </p:cNvSpPr>
                    <p:nvPr/>
                  </p:nvSpPr>
                  <p:spPr bwMode="auto">
                    <a:xfrm rot="15935647">
                      <a:off x="1625" y="2155"/>
                      <a:ext cx="108" cy="6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6917" name="Freeform 293"/>
                  <p:cNvSpPr>
                    <a:spLocks/>
                  </p:cNvSpPr>
                  <p:nvPr/>
                </p:nvSpPr>
                <p:spPr bwMode="auto">
                  <a:xfrm rot="10800000">
                    <a:off x="1606" y="2128"/>
                    <a:ext cx="86" cy="79"/>
                  </a:xfrm>
                  <a:custGeom>
                    <a:avLst/>
                    <a:gdLst/>
                    <a:ahLst/>
                    <a:cxnLst>
                      <a:cxn ang="0">
                        <a:pos x="72" y="0"/>
                      </a:cxn>
                      <a:cxn ang="0">
                        <a:pos x="127" y="39"/>
                      </a:cxn>
                      <a:cxn ang="0">
                        <a:pos x="144" y="106"/>
                      </a:cxn>
                      <a:cxn ang="0">
                        <a:pos x="123" y="158"/>
                      </a:cxn>
                      <a:cxn ang="0">
                        <a:pos x="50" y="212"/>
                      </a:cxn>
                      <a:cxn ang="0">
                        <a:pos x="6" y="214"/>
                      </a:cxn>
                      <a:cxn ang="0">
                        <a:pos x="14" y="218"/>
                      </a:cxn>
                    </a:cxnLst>
                    <a:rect l="0" t="0" r="r" b="b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6918" name="Freeform 294"/>
              <p:cNvSpPr>
                <a:spLocks/>
              </p:cNvSpPr>
              <p:nvPr/>
            </p:nvSpPr>
            <p:spPr bwMode="auto">
              <a:xfrm rot="12712262">
                <a:off x="1771" y="1656"/>
                <a:ext cx="136" cy="51"/>
              </a:xfrm>
              <a:custGeom>
                <a:avLst/>
                <a:gdLst/>
                <a:ahLst/>
                <a:cxnLst>
                  <a:cxn ang="0">
                    <a:pos x="145" y="96"/>
                  </a:cxn>
                  <a:cxn ang="0">
                    <a:pos x="25" y="136"/>
                  </a:cxn>
                  <a:cxn ang="0">
                    <a:pos x="7" y="61"/>
                  </a:cxn>
                  <a:cxn ang="0">
                    <a:pos x="66" y="53"/>
                  </a:cxn>
                  <a:cxn ang="0">
                    <a:pos x="150" y="88"/>
                  </a:cxn>
                  <a:cxn ang="0">
                    <a:pos x="207" y="60"/>
                  </a:cxn>
                  <a:cxn ang="0">
                    <a:pos x="228" y="0"/>
                  </a:cxn>
                </a:cxnLst>
                <a:rect l="0" t="0" r="r" b="b"/>
                <a:pathLst>
                  <a:path w="228" h="142">
                    <a:moveTo>
                      <a:pt x="145" y="96"/>
                    </a:moveTo>
                    <a:cubicBezTo>
                      <a:pt x="126" y="103"/>
                      <a:pt x="48" y="142"/>
                      <a:pt x="25" y="136"/>
                    </a:cubicBezTo>
                    <a:cubicBezTo>
                      <a:pt x="2" y="130"/>
                      <a:pt x="0" y="75"/>
                      <a:pt x="7" y="61"/>
                    </a:cubicBezTo>
                    <a:cubicBezTo>
                      <a:pt x="14" y="47"/>
                      <a:pt x="42" y="48"/>
                      <a:pt x="66" y="53"/>
                    </a:cubicBezTo>
                    <a:cubicBezTo>
                      <a:pt x="89" y="58"/>
                      <a:pt x="126" y="85"/>
                      <a:pt x="150" y="88"/>
                    </a:cubicBezTo>
                    <a:cubicBezTo>
                      <a:pt x="173" y="89"/>
                      <a:pt x="194" y="74"/>
                      <a:pt x="207" y="60"/>
                    </a:cubicBezTo>
                    <a:cubicBezTo>
                      <a:pt x="221" y="46"/>
                      <a:pt x="224" y="12"/>
                      <a:pt x="228" y="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" name="Group 295"/>
              <p:cNvGrpSpPr>
                <a:grpSpLocks/>
              </p:cNvGrpSpPr>
              <p:nvPr/>
            </p:nvGrpSpPr>
            <p:grpSpPr bwMode="auto">
              <a:xfrm rot="12498145">
                <a:off x="774" y="1720"/>
                <a:ext cx="297" cy="81"/>
                <a:chOff x="500" y="1699"/>
                <a:chExt cx="660" cy="284"/>
              </a:xfrm>
            </p:grpSpPr>
            <p:sp>
              <p:nvSpPr>
                <p:cNvPr id="26920" name="Freeform 296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921" name="Freeform 297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922" name="Freeform 298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6923" name="Freeform 299"/>
              <p:cNvSpPr>
                <a:spLocks/>
              </p:cNvSpPr>
              <p:nvPr/>
            </p:nvSpPr>
            <p:spPr bwMode="auto">
              <a:xfrm rot="11753484">
                <a:off x="1709" y="1685"/>
                <a:ext cx="188" cy="34"/>
              </a:xfrm>
              <a:custGeom>
                <a:avLst/>
                <a:gdLst/>
                <a:ahLst/>
                <a:cxnLst>
                  <a:cxn ang="0">
                    <a:pos x="0" y="97"/>
                  </a:cxn>
                  <a:cxn ang="0">
                    <a:pos x="48" y="25"/>
                  </a:cxn>
                  <a:cxn ang="0">
                    <a:pos x="134" y="0"/>
                  </a:cxn>
                  <a:cxn ang="0">
                    <a:pos x="205" y="23"/>
                  </a:cxn>
                  <a:cxn ang="0">
                    <a:pos x="281" y="112"/>
                  </a:cxn>
                  <a:cxn ang="0">
                    <a:pos x="364" y="105"/>
                  </a:cxn>
                  <a:cxn ang="0">
                    <a:pos x="400" y="37"/>
                  </a:cxn>
                </a:cxnLst>
                <a:rect l="0" t="0" r="r" b="b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" name="Group 314"/>
            <p:cNvGrpSpPr>
              <a:grpSpLocks/>
            </p:cNvGrpSpPr>
            <p:nvPr/>
          </p:nvGrpSpPr>
          <p:grpSpPr bwMode="auto">
            <a:xfrm rot="-3263547">
              <a:off x="2186" y="2401"/>
              <a:ext cx="408" cy="380"/>
              <a:chOff x="2744" y="2795"/>
              <a:chExt cx="1437" cy="1333"/>
            </a:xfrm>
          </p:grpSpPr>
          <p:sp>
            <p:nvSpPr>
              <p:cNvPr id="26939" name="Freeform 315"/>
              <p:cNvSpPr>
                <a:spLocks/>
              </p:cNvSpPr>
              <p:nvPr/>
            </p:nvSpPr>
            <p:spPr bwMode="auto">
              <a:xfrm>
                <a:off x="3168" y="3294"/>
                <a:ext cx="483" cy="834"/>
              </a:xfrm>
              <a:custGeom>
                <a:avLst/>
                <a:gdLst/>
                <a:ahLst/>
                <a:cxnLst>
                  <a:cxn ang="0">
                    <a:pos x="167" y="952"/>
                  </a:cxn>
                  <a:cxn ang="0">
                    <a:pos x="63" y="712"/>
                  </a:cxn>
                  <a:cxn ang="0">
                    <a:pos x="543" y="136"/>
                  </a:cxn>
                  <a:cxn ang="0">
                    <a:pos x="1071" y="88"/>
                  </a:cxn>
                  <a:cxn ang="0">
                    <a:pos x="1791" y="40"/>
                  </a:cxn>
                  <a:cxn ang="0">
                    <a:pos x="2223" y="328"/>
                  </a:cxn>
                  <a:cxn ang="0">
                    <a:pos x="2175" y="664"/>
                  </a:cxn>
                  <a:cxn ang="0">
                    <a:pos x="1839" y="1192"/>
                  </a:cxn>
                  <a:cxn ang="0">
                    <a:pos x="1359" y="1144"/>
                  </a:cxn>
                  <a:cxn ang="0">
                    <a:pos x="591" y="1192"/>
                  </a:cxn>
                  <a:cxn ang="0">
                    <a:pos x="159" y="952"/>
                  </a:cxn>
                </a:cxnLst>
                <a:rect l="0" t="0" r="r" b="b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FF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0" name="Freeform 316"/>
              <p:cNvSpPr>
                <a:spLocks/>
              </p:cNvSpPr>
              <p:nvPr/>
            </p:nvSpPr>
            <p:spPr bwMode="auto">
              <a:xfrm>
                <a:off x="2744" y="2795"/>
                <a:ext cx="1437" cy="665"/>
              </a:xfrm>
              <a:custGeom>
                <a:avLst/>
                <a:gdLst/>
                <a:ahLst/>
                <a:cxnLst>
                  <a:cxn ang="0">
                    <a:pos x="8" y="568"/>
                  </a:cxn>
                  <a:cxn ang="0">
                    <a:pos x="280" y="205"/>
                  </a:cxn>
                  <a:cxn ang="0">
                    <a:pos x="552" y="23"/>
                  </a:cxn>
                  <a:cxn ang="0">
                    <a:pos x="1006" y="69"/>
                  </a:cxn>
                  <a:cxn ang="0">
                    <a:pos x="1414" y="386"/>
                  </a:cxn>
                  <a:cxn ang="0">
                    <a:pos x="1142" y="432"/>
                  </a:cxn>
                  <a:cxn ang="0">
                    <a:pos x="960" y="568"/>
                  </a:cxn>
                  <a:cxn ang="0">
                    <a:pos x="597" y="568"/>
                  </a:cxn>
                  <a:cxn ang="0">
                    <a:pos x="234" y="658"/>
                  </a:cxn>
                  <a:cxn ang="0">
                    <a:pos x="8" y="568"/>
                  </a:cxn>
                </a:cxnLst>
                <a:rect l="0" t="0" r="r" b="b"/>
                <a:pathLst>
                  <a:path w="1437" h="665">
                    <a:moveTo>
                      <a:pt x="8" y="568"/>
                    </a:moveTo>
                    <a:cubicBezTo>
                      <a:pt x="16" y="493"/>
                      <a:pt x="189" y="296"/>
                      <a:pt x="280" y="205"/>
                    </a:cubicBezTo>
                    <a:cubicBezTo>
                      <a:pt x="371" y="114"/>
                      <a:pt x="431" y="46"/>
                      <a:pt x="552" y="23"/>
                    </a:cubicBezTo>
                    <a:cubicBezTo>
                      <a:pt x="673" y="0"/>
                      <a:pt x="862" y="8"/>
                      <a:pt x="1006" y="69"/>
                    </a:cubicBezTo>
                    <a:cubicBezTo>
                      <a:pt x="1150" y="130"/>
                      <a:pt x="1391" y="325"/>
                      <a:pt x="1414" y="386"/>
                    </a:cubicBezTo>
                    <a:cubicBezTo>
                      <a:pt x="1437" y="447"/>
                      <a:pt x="1218" y="402"/>
                      <a:pt x="1142" y="432"/>
                    </a:cubicBezTo>
                    <a:cubicBezTo>
                      <a:pt x="1066" y="462"/>
                      <a:pt x="1051" y="545"/>
                      <a:pt x="960" y="568"/>
                    </a:cubicBezTo>
                    <a:cubicBezTo>
                      <a:pt x="869" y="591"/>
                      <a:pt x="718" y="553"/>
                      <a:pt x="597" y="568"/>
                    </a:cubicBezTo>
                    <a:cubicBezTo>
                      <a:pt x="476" y="583"/>
                      <a:pt x="332" y="651"/>
                      <a:pt x="234" y="658"/>
                    </a:cubicBezTo>
                    <a:cubicBezTo>
                      <a:pt x="136" y="665"/>
                      <a:pt x="0" y="643"/>
                      <a:pt x="8" y="5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CC6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" name="Group 317"/>
            <p:cNvGrpSpPr>
              <a:grpSpLocks/>
            </p:cNvGrpSpPr>
            <p:nvPr/>
          </p:nvGrpSpPr>
          <p:grpSpPr bwMode="auto">
            <a:xfrm>
              <a:off x="2381" y="2341"/>
              <a:ext cx="408" cy="380"/>
              <a:chOff x="2744" y="2795"/>
              <a:chExt cx="1437" cy="1333"/>
            </a:xfrm>
          </p:grpSpPr>
          <p:sp>
            <p:nvSpPr>
              <p:cNvPr id="26942" name="Freeform 318"/>
              <p:cNvSpPr>
                <a:spLocks/>
              </p:cNvSpPr>
              <p:nvPr/>
            </p:nvSpPr>
            <p:spPr bwMode="auto">
              <a:xfrm>
                <a:off x="3168" y="3294"/>
                <a:ext cx="483" cy="834"/>
              </a:xfrm>
              <a:custGeom>
                <a:avLst/>
                <a:gdLst/>
                <a:ahLst/>
                <a:cxnLst>
                  <a:cxn ang="0">
                    <a:pos x="167" y="952"/>
                  </a:cxn>
                  <a:cxn ang="0">
                    <a:pos x="63" y="712"/>
                  </a:cxn>
                  <a:cxn ang="0">
                    <a:pos x="543" y="136"/>
                  </a:cxn>
                  <a:cxn ang="0">
                    <a:pos x="1071" y="88"/>
                  </a:cxn>
                  <a:cxn ang="0">
                    <a:pos x="1791" y="40"/>
                  </a:cxn>
                  <a:cxn ang="0">
                    <a:pos x="2223" y="328"/>
                  </a:cxn>
                  <a:cxn ang="0">
                    <a:pos x="2175" y="664"/>
                  </a:cxn>
                  <a:cxn ang="0">
                    <a:pos x="1839" y="1192"/>
                  </a:cxn>
                  <a:cxn ang="0">
                    <a:pos x="1359" y="1144"/>
                  </a:cxn>
                  <a:cxn ang="0">
                    <a:pos x="591" y="1192"/>
                  </a:cxn>
                  <a:cxn ang="0">
                    <a:pos x="159" y="952"/>
                  </a:cxn>
                </a:cxnLst>
                <a:rect l="0" t="0" r="r" b="b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FF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3" name="Freeform 319"/>
              <p:cNvSpPr>
                <a:spLocks/>
              </p:cNvSpPr>
              <p:nvPr/>
            </p:nvSpPr>
            <p:spPr bwMode="auto">
              <a:xfrm>
                <a:off x="2744" y="2795"/>
                <a:ext cx="1437" cy="665"/>
              </a:xfrm>
              <a:custGeom>
                <a:avLst/>
                <a:gdLst/>
                <a:ahLst/>
                <a:cxnLst>
                  <a:cxn ang="0">
                    <a:pos x="8" y="568"/>
                  </a:cxn>
                  <a:cxn ang="0">
                    <a:pos x="280" y="205"/>
                  </a:cxn>
                  <a:cxn ang="0">
                    <a:pos x="552" y="23"/>
                  </a:cxn>
                  <a:cxn ang="0">
                    <a:pos x="1006" y="69"/>
                  </a:cxn>
                  <a:cxn ang="0">
                    <a:pos x="1414" y="386"/>
                  </a:cxn>
                  <a:cxn ang="0">
                    <a:pos x="1142" y="432"/>
                  </a:cxn>
                  <a:cxn ang="0">
                    <a:pos x="960" y="568"/>
                  </a:cxn>
                  <a:cxn ang="0">
                    <a:pos x="597" y="568"/>
                  </a:cxn>
                  <a:cxn ang="0">
                    <a:pos x="234" y="658"/>
                  </a:cxn>
                  <a:cxn ang="0">
                    <a:pos x="8" y="568"/>
                  </a:cxn>
                </a:cxnLst>
                <a:rect l="0" t="0" r="r" b="b"/>
                <a:pathLst>
                  <a:path w="1437" h="665">
                    <a:moveTo>
                      <a:pt x="8" y="568"/>
                    </a:moveTo>
                    <a:cubicBezTo>
                      <a:pt x="16" y="493"/>
                      <a:pt x="189" y="296"/>
                      <a:pt x="280" y="205"/>
                    </a:cubicBezTo>
                    <a:cubicBezTo>
                      <a:pt x="371" y="114"/>
                      <a:pt x="431" y="46"/>
                      <a:pt x="552" y="23"/>
                    </a:cubicBezTo>
                    <a:cubicBezTo>
                      <a:pt x="673" y="0"/>
                      <a:pt x="862" y="8"/>
                      <a:pt x="1006" y="69"/>
                    </a:cubicBezTo>
                    <a:cubicBezTo>
                      <a:pt x="1150" y="130"/>
                      <a:pt x="1391" y="325"/>
                      <a:pt x="1414" y="386"/>
                    </a:cubicBezTo>
                    <a:cubicBezTo>
                      <a:pt x="1437" y="447"/>
                      <a:pt x="1218" y="402"/>
                      <a:pt x="1142" y="432"/>
                    </a:cubicBezTo>
                    <a:cubicBezTo>
                      <a:pt x="1066" y="462"/>
                      <a:pt x="1051" y="545"/>
                      <a:pt x="960" y="568"/>
                    </a:cubicBezTo>
                    <a:cubicBezTo>
                      <a:pt x="869" y="591"/>
                      <a:pt x="718" y="553"/>
                      <a:pt x="597" y="568"/>
                    </a:cubicBezTo>
                    <a:cubicBezTo>
                      <a:pt x="476" y="583"/>
                      <a:pt x="332" y="651"/>
                      <a:pt x="234" y="658"/>
                    </a:cubicBezTo>
                    <a:cubicBezTo>
                      <a:pt x="136" y="665"/>
                      <a:pt x="0" y="643"/>
                      <a:pt x="8" y="5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CC6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" name="Group 320"/>
            <p:cNvGrpSpPr>
              <a:grpSpLocks/>
            </p:cNvGrpSpPr>
            <p:nvPr/>
          </p:nvGrpSpPr>
          <p:grpSpPr bwMode="auto">
            <a:xfrm rot="14339074">
              <a:off x="2685" y="2355"/>
              <a:ext cx="408" cy="380"/>
              <a:chOff x="2744" y="2795"/>
              <a:chExt cx="1437" cy="1333"/>
            </a:xfrm>
          </p:grpSpPr>
          <p:sp>
            <p:nvSpPr>
              <p:cNvPr id="26945" name="Freeform 321"/>
              <p:cNvSpPr>
                <a:spLocks/>
              </p:cNvSpPr>
              <p:nvPr/>
            </p:nvSpPr>
            <p:spPr bwMode="auto">
              <a:xfrm>
                <a:off x="3168" y="3294"/>
                <a:ext cx="483" cy="834"/>
              </a:xfrm>
              <a:custGeom>
                <a:avLst/>
                <a:gdLst/>
                <a:ahLst/>
                <a:cxnLst>
                  <a:cxn ang="0">
                    <a:pos x="167" y="952"/>
                  </a:cxn>
                  <a:cxn ang="0">
                    <a:pos x="63" y="712"/>
                  </a:cxn>
                  <a:cxn ang="0">
                    <a:pos x="543" y="136"/>
                  </a:cxn>
                  <a:cxn ang="0">
                    <a:pos x="1071" y="88"/>
                  </a:cxn>
                  <a:cxn ang="0">
                    <a:pos x="1791" y="40"/>
                  </a:cxn>
                  <a:cxn ang="0">
                    <a:pos x="2223" y="328"/>
                  </a:cxn>
                  <a:cxn ang="0">
                    <a:pos x="2175" y="664"/>
                  </a:cxn>
                  <a:cxn ang="0">
                    <a:pos x="1839" y="1192"/>
                  </a:cxn>
                  <a:cxn ang="0">
                    <a:pos x="1359" y="1144"/>
                  </a:cxn>
                  <a:cxn ang="0">
                    <a:pos x="591" y="1192"/>
                  </a:cxn>
                  <a:cxn ang="0">
                    <a:pos x="159" y="952"/>
                  </a:cxn>
                </a:cxnLst>
                <a:rect l="0" t="0" r="r" b="b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FF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6" name="Freeform 322"/>
              <p:cNvSpPr>
                <a:spLocks/>
              </p:cNvSpPr>
              <p:nvPr/>
            </p:nvSpPr>
            <p:spPr bwMode="auto">
              <a:xfrm>
                <a:off x="2744" y="2795"/>
                <a:ext cx="1437" cy="665"/>
              </a:xfrm>
              <a:custGeom>
                <a:avLst/>
                <a:gdLst/>
                <a:ahLst/>
                <a:cxnLst>
                  <a:cxn ang="0">
                    <a:pos x="8" y="568"/>
                  </a:cxn>
                  <a:cxn ang="0">
                    <a:pos x="280" y="205"/>
                  </a:cxn>
                  <a:cxn ang="0">
                    <a:pos x="552" y="23"/>
                  </a:cxn>
                  <a:cxn ang="0">
                    <a:pos x="1006" y="69"/>
                  </a:cxn>
                  <a:cxn ang="0">
                    <a:pos x="1414" y="386"/>
                  </a:cxn>
                  <a:cxn ang="0">
                    <a:pos x="1142" y="432"/>
                  </a:cxn>
                  <a:cxn ang="0">
                    <a:pos x="960" y="568"/>
                  </a:cxn>
                  <a:cxn ang="0">
                    <a:pos x="597" y="568"/>
                  </a:cxn>
                  <a:cxn ang="0">
                    <a:pos x="234" y="658"/>
                  </a:cxn>
                  <a:cxn ang="0">
                    <a:pos x="8" y="568"/>
                  </a:cxn>
                </a:cxnLst>
                <a:rect l="0" t="0" r="r" b="b"/>
                <a:pathLst>
                  <a:path w="1437" h="665">
                    <a:moveTo>
                      <a:pt x="8" y="568"/>
                    </a:moveTo>
                    <a:cubicBezTo>
                      <a:pt x="16" y="493"/>
                      <a:pt x="189" y="296"/>
                      <a:pt x="280" y="205"/>
                    </a:cubicBezTo>
                    <a:cubicBezTo>
                      <a:pt x="371" y="114"/>
                      <a:pt x="431" y="46"/>
                      <a:pt x="552" y="23"/>
                    </a:cubicBezTo>
                    <a:cubicBezTo>
                      <a:pt x="673" y="0"/>
                      <a:pt x="862" y="8"/>
                      <a:pt x="1006" y="69"/>
                    </a:cubicBezTo>
                    <a:cubicBezTo>
                      <a:pt x="1150" y="130"/>
                      <a:pt x="1391" y="325"/>
                      <a:pt x="1414" y="386"/>
                    </a:cubicBezTo>
                    <a:cubicBezTo>
                      <a:pt x="1437" y="447"/>
                      <a:pt x="1218" y="402"/>
                      <a:pt x="1142" y="432"/>
                    </a:cubicBezTo>
                    <a:cubicBezTo>
                      <a:pt x="1066" y="462"/>
                      <a:pt x="1051" y="545"/>
                      <a:pt x="960" y="568"/>
                    </a:cubicBezTo>
                    <a:cubicBezTo>
                      <a:pt x="869" y="591"/>
                      <a:pt x="718" y="553"/>
                      <a:pt x="597" y="568"/>
                    </a:cubicBezTo>
                    <a:cubicBezTo>
                      <a:pt x="476" y="583"/>
                      <a:pt x="332" y="651"/>
                      <a:pt x="234" y="658"/>
                    </a:cubicBezTo>
                    <a:cubicBezTo>
                      <a:pt x="136" y="665"/>
                      <a:pt x="0" y="643"/>
                      <a:pt x="8" y="5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CC6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" name="Group 323"/>
            <p:cNvGrpSpPr>
              <a:grpSpLocks/>
            </p:cNvGrpSpPr>
            <p:nvPr/>
          </p:nvGrpSpPr>
          <p:grpSpPr bwMode="auto">
            <a:xfrm rot="4041413">
              <a:off x="2367" y="2446"/>
              <a:ext cx="408" cy="380"/>
              <a:chOff x="2744" y="2795"/>
              <a:chExt cx="1437" cy="1333"/>
            </a:xfrm>
          </p:grpSpPr>
          <p:sp>
            <p:nvSpPr>
              <p:cNvPr id="26948" name="Freeform 324"/>
              <p:cNvSpPr>
                <a:spLocks/>
              </p:cNvSpPr>
              <p:nvPr/>
            </p:nvSpPr>
            <p:spPr bwMode="auto">
              <a:xfrm>
                <a:off x="3168" y="3294"/>
                <a:ext cx="483" cy="834"/>
              </a:xfrm>
              <a:custGeom>
                <a:avLst/>
                <a:gdLst/>
                <a:ahLst/>
                <a:cxnLst>
                  <a:cxn ang="0">
                    <a:pos x="167" y="952"/>
                  </a:cxn>
                  <a:cxn ang="0">
                    <a:pos x="63" y="712"/>
                  </a:cxn>
                  <a:cxn ang="0">
                    <a:pos x="543" y="136"/>
                  </a:cxn>
                  <a:cxn ang="0">
                    <a:pos x="1071" y="88"/>
                  </a:cxn>
                  <a:cxn ang="0">
                    <a:pos x="1791" y="40"/>
                  </a:cxn>
                  <a:cxn ang="0">
                    <a:pos x="2223" y="328"/>
                  </a:cxn>
                  <a:cxn ang="0">
                    <a:pos x="2175" y="664"/>
                  </a:cxn>
                  <a:cxn ang="0">
                    <a:pos x="1839" y="1192"/>
                  </a:cxn>
                  <a:cxn ang="0">
                    <a:pos x="1359" y="1144"/>
                  </a:cxn>
                  <a:cxn ang="0">
                    <a:pos x="591" y="1192"/>
                  </a:cxn>
                  <a:cxn ang="0">
                    <a:pos x="159" y="952"/>
                  </a:cxn>
                </a:cxnLst>
                <a:rect l="0" t="0" r="r" b="b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FF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9" name="Freeform 325"/>
              <p:cNvSpPr>
                <a:spLocks/>
              </p:cNvSpPr>
              <p:nvPr/>
            </p:nvSpPr>
            <p:spPr bwMode="auto">
              <a:xfrm>
                <a:off x="2744" y="2795"/>
                <a:ext cx="1437" cy="665"/>
              </a:xfrm>
              <a:custGeom>
                <a:avLst/>
                <a:gdLst/>
                <a:ahLst/>
                <a:cxnLst>
                  <a:cxn ang="0">
                    <a:pos x="8" y="568"/>
                  </a:cxn>
                  <a:cxn ang="0">
                    <a:pos x="280" y="205"/>
                  </a:cxn>
                  <a:cxn ang="0">
                    <a:pos x="552" y="23"/>
                  </a:cxn>
                  <a:cxn ang="0">
                    <a:pos x="1006" y="69"/>
                  </a:cxn>
                  <a:cxn ang="0">
                    <a:pos x="1414" y="386"/>
                  </a:cxn>
                  <a:cxn ang="0">
                    <a:pos x="1142" y="432"/>
                  </a:cxn>
                  <a:cxn ang="0">
                    <a:pos x="960" y="568"/>
                  </a:cxn>
                  <a:cxn ang="0">
                    <a:pos x="597" y="568"/>
                  </a:cxn>
                  <a:cxn ang="0">
                    <a:pos x="234" y="658"/>
                  </a:cxn>
                  <a:cxn ang="0">
                    <a:pos x="8" y="568"/>
                  </a:cxn>
                </a:cxnLst>
                <a:rect l="0" t="0" r="r" b="b"/>
                <a:pathLst>
                  <a:path w="1437" h="665">
                    <a:moveTo>
                      <a:pt x="8" y="568"/>
                    </a:moveTo>
                    <a:cubicBezTo>
                      <a:pt x="16" y="493"/>
                      <a:pt x="189" y="296"/>
                      <a:pt x="280" y="205"/>
                    </a:cubicBezTo>
                    <a:cubicBezTo>
                      <a:pt x="371" y="114"/>
                      <a:pt x="431" y="46"/>
                      <a:pt x="552" y="23"/>
                    </a:cubicBezTo>
                    <a:cubicBezTo>
                      <a:pt x="673" y="0"/>
                      <a:pt x="862" y="8"/>
                      <a:pt x="1006" y="69"/>
                    </a:cubicBezTo>
                    <a:cubicBezTo>
                      <a:pt x="1150" y="130"/>
                      <a:pt x="1391" y="325"/>
                      <a:pt x="1414" y="386"/>
                    </a:cubicBezTo>
                    <a:cubicBezTo>
                      <a:pt x="1437" y="447"/>
                      <a:pt x="1218" y="402"/>
                      <a:pt x="1142" y="432"/>
                    </a:cubicBezTo>
                    <a:cubicBezTo>
                      <a:pt x="1066" y="462"/>
                      <a:pt x="1051" y="545"/>
                      <a:pt x="960" y="568"/>
                    </a:cubicBezTo>
                    <a:cubicBezTo>
                      <a:pt x="869" y="591"/>
                      <a:pt x="718" y="553"/>
                      <a:pt x="597" y="568"/>
                    </a:cubicBezTo>
                    <a:cubicBezTo>
                      <a:pt x="476" y="583"/>
                      <a:pt x="332" y="651"/>
                      <a:pt x="234" y="658"/>
                    </a:cubicBezTo>
                    <a:cubicBezTo>
                      <a:pt x="136" y="665"/>
                      <a:pt x="0" y="643"/>
                      <a:pt x="8" y="5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CC6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4" name="Group 336"/>
          <p:cNvGrpSpPr>
            <a:grpSpLocks/>
          </p:cNvGrpSpPr>
          <p:nvPr/>
        </p:nvGrpSpPr>
        <p:grpSpPr bwMode="auto">
          <a:xfrm>
            <a:off x="6013450" y="3070225"/>
            <a:ext cx="2017713" cy="936625"/>
            <a:chOff x="3696" y="2613"/>
            <a:chExt cx="1043" cy="499"/>
          </a:xfrm>
        </p:grpSpPr>
        <p:grpSp>
          <p:nvGrpSpPr>
            <p:cNvPr id="25" name="Group 10"/>
            <p:cNvGrpSpPr>
              <a:grpSpLocks/>
            </p:cNvGrpSpPr>
            <p:nvPr/>
          </p:nvGrpSpPr>
          <p:grpSpPr bwMode="auto">
            <a:xfrm>
              <a:off x="3832" y="2659"/>
              <a:ext cx="408" cy="380"/>
              <a:chOff x="2744" y="2795"/>
              <a:chExt cx="1437" cy="1333"/>
            </a:xfrm>
          </p:grpSpPr>
          <p:sp>
            <p:nvSpPr>
              <p:cNvPr id="26632" name="Freeform 8"/>
              <p:cNvSpPr>
                <a:spLocks/>
              </p:cNvSpPr>
              <p:nvPr/>
            </p:nvSpPr>
            <p:spPr bwMode="auto">
              <a:xfrm>
                <a:off x="3168" y="3294"/>
                <a:ext cx="483" cy="834"/>
              </a:xfrm>
              <a:custGeom>
                <a:avLst/>
                <a:gdLst/>
                <a:ahLst/>
                <a:cxnLst>
                  <a:cxn ang="0">
                    <a:pos x="167" y="952"/>
                  </a:cxn>
                  <a:cxn ang="0">
                    <a:pos x="63" y="712"/>
                  </a:cxn>
                  <a:cxn ang="0">
                    <a:pos x="543" y="136"/>
                  </a:cxn>
                  <a:cxn ang="0">
                    <a:pos x="1071" y="88"/>
                  </a:cxn>
                  <a:cxn ang="0">
                    <a:pos x="1791" y="40"/>
                  </a:cxn>
                  <a:cxn ang="0">
                    <a:pos x="2223" y="328"/>
                  </a:cxn>
                  <a:cxn ang="0">
                    <a:pos x="2175" y="664"/>
                  </a:cxn>
                  <a:cxn ang="0">
                    <a:pos x="1839" y="1192"/>
                  </a:cxn>
                  <a:cxn ang="0">
                    <a:pos x="1359" y="1144"/>
                  </a:cxn>
                  <a:cxn ang="0">
                    <a:pos x="591" y="1192"/>
                  </a:cxn>
                  <a:cxn ang="0">
                    <a:pos x="159" y="952"/>
                  </a:cxn>
                </a:cxnLst>
                <a:rect l="0" t="0" r="r" b="b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FF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3" name="Freeform 9"/>
              <p:cNvSpPr>
                <a:spLocks/>
              </p:cNvSpPr>
              <p:nvPr/>
            </p:nvSpPr>
            <p:spPr bwMode="auto">
              <a:xfrm>
                <a:off x="2744" y="2795"/>
                <a:ext cx="1437" cy="665"/>
              </a:xfrm>
              <a:custGeom>
                <a:avLst/>
                <a:gdLst/>
                <a:ahLst/>
                <a:cxnLst>
                  <a:cxn ang="0">
                    <a:pos x="8" y="568"/>
                  </a:cxn>
                  <a:cxn ang="0">
                    <a:pos x="280" y="205"/>
                  </a:cxn>
                  <a:cxn ang="0">
                    <a:pos x="552" y="23"/>
                  </a:cxn>
                  <a:cxn ang="0">
                    <a:pos x="1006" y="69"/>
                  </a:cxn>
                  <a:cxn ang="0">
                    <a:pos x="1414" y="386"/>
                  </a:cxn>
                  <a:cxn ang="0">
                    <a:pos x="1142" y="432"/>
                  </a:cxn>
                  <a:cxn ang="0">
                    <a:pos x="960" y="568"/>
                  </a:cxn>
                  <a:cxn ang="0">
                    <a:pos x="597" y="568"/>
                  </a:cxn>
                  <a:cxn ang="0">
                    <a:pos x="234" y="658"/>
                  </a:cxn>
                  <a:cxn ang="0">
                    <a:pos x="8" y="568"/>
                  </a:cxn>
                </a:cxnLst>
                <a:rect l="0" t="0" r="r" b="b"/>
                <a:pathLst>
                  <a:path w="1437" h="665">
                    <a:moveTo>
                      <a:pt x="8" y="568"/>
                    </a:moveTo>
                    <a:cubicBezTo>
                      <a:pt x="16" y="493"/>
                      <a:pt x="189" y="296"/>
                      <a:pt x="280" y="205"/>
                    </a:cubicBezTo>
                    <a:cubicBezTo>
                      <a:pt x="371" y="114"/>
                      <a:pt x="431" y="46"/>
                      <a:pt x="552" y="23"/>
                    </a:cubicBezTo>
                    <a:cubicBezTo>
                      <a:pt x="673" y="0"/>
                      <a:pt x="862" y="8"/>
                      <a:pt x="1006" y="69"/>
                    </a:cubicBezTo>
                    <a:cubicBezTo>
                      <a:pt x="1150" y="130"/>
                      <a:pt x="1391" y="325"/>
                      <a:pt x="1414" y="386"/>
                    </a:cubicBezTo>
                    <a:cubicBezTo>
                      <a:pt x="1437" y="447"/>
                      <a:pt x="1218" y="402"/>
                      <a:pt x="1142" y="432"/>
                    </a:cubicBezTo>
                    <a:cubicBezTo>
                      <a:pt x="1066" y="462"/>
                      <a:pt x="1051" y="545"/>
                      <a:pt x="960" y="568"/>
                    </a:cubicBezTo>
                    <a:cubicBezTo>
                      <a:pt x="869" y="591"/>
                      <a:pt x="718" y="553"/>
                      <a:pt x="597" y="568"/>
                    </a:cubicBezTo>
                    <a:cubicBezTo>
                      <a:pt x="476" y="583"/>
                      <a:pt x="332" y="651"/>
                      <a:pt x="234" y="658"/>
                    </a:cubicBezTo>
                    <a:cubicBezTo>
                      <a:pt x="136" y="665"/>
                      <a:pt x="0" y="643"/>
                      <a:pt x="8" y="5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CC6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" name="Group 311"/>
            <p:cNvGrpSpPr>
              <a:grpSpLocks/>
            </p:cNvGrpSpPr>
            <p:nvPr/>
          </p:nvGrpSpPr>
          <p:grpSpPr bwMode="auto">
            <a:xfrm rot="4041413">
              <a:off x="4045" y="2673"/>
              <a:ext cx="408" cy="380"/>
              <a:chOff x="2744" y="2795"/>
              <a:chExt cx="1437" cy="1333"/>
            </a:xfrm>
          </p:grpSpPr>
          <p:sp>
            <p:nvSpPr>
              <p:cNvPr id="26936" name="Freeform 312"/>
              <p:cNvSpPr>
                <a:spLocks/>
              </p:cNvSpPr>
              <p:nvPr/>
            </p:nvSpPr>
            <p:spPr bwMode="auto">
              <a:xfrm>
                <a:off x="3168" y="3294"/>
                <a:ext cx="483" cy="834"/>
              </a:xfrm>
              <a:custGeom>
                <a:avLst/>
                <a:gdLst/>
                <a:ahLst/>
                <a:cxnLst>
                  <a:cxn ang="0">
                    <a:pos x="167" y="952"/>
                  </a:cxn>
                  <a:cxn ang="0">
                    <a:pos x="63" y="712"/>
                  </a:cxn>
                  <a:cxn ang="0">
                    <a:pos x="543" y="136"/>
                  </a:cxn>
                  <a:cxn ang="0">
                    <a:pos x="1071" y="88"/>
                  </a:cxn>
                  <a:cxn ang="0">
                    <a:pos x="1791" y="40"/>
                  </a:cxn>
                  <a:cxn ang="0">
                    <a:pos x="2223" y="328"/>
                  </a:cxn>
                  <a:cxn ang="0">
                    <a:pos x="2175" y="664"/>
                  </a:cxn>
                  <a:cxn ang="0">
                    <a:pos x="1839" y="1192"/>
                  </a:cxn>
                  <a:cxn ang="0">
                    <a:pos x="1359" y="1144"/>
                  </a:cxn>
                  <a:cxn ang="0">
                    <a:pos x="591" y="1192"/>
                  </a:cxn>
                  <a:cxn ang="0">
                    <a:pos x="159" y="952"/>
                  </a:cxn>
                </a:cxnLst>
                <a:rect l="0" t="0" r="r" b="b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FF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7" name="Freeform 313"/>
              <p:cNvSpPr>
                <a:spLocks/>
              </p:cNvSpPr>
              <p:nvPr/>
            </p:nvSpPr>
            <p:spPr bwMode="auto">
              <a:xfrm>
                <a:off x="2744" y="2795"/>
                <a:ext cx="1437" cy="665"/>
              </a:xfrm>
              <a:custGeom>
                <a:avLst/>
                <a:gdLst/>
                <a:ahLst/>
                <a:cxnLst>
                  <a:cxn ang="0">
                    <a:pos x="8" y="568"/>
                  </a:cxn>
                  <a:cxn ang="0">
                    <a:pos x="280" y="205"/>
                  </a:cxn>
                  <a:cxn ang="0">
                    <a:pos x="552" y="23"/>
                  </a:cxn>
                  <a:cxn ang="0">
                    <a:pos x="1006" y="69"/>
                  </a:cxn>
                  <a:cxn ang="0">
                    <a:pos x="1414" y="386"/>
                  </a:cxn>
                  <a:cxn ang="0">
                    <a:pos x="1142" y="432"/>
                  </a:cxn>
                  <a:cxn ang="0">
                    <a:pos x="960" y="568"/>
                  </a:cxn>
                  <a:cxn ang="0">
                    <a:pos x="597" y="568"/>
                  </a:cxn>
                  <a:cxn ang="0">
                    <a:pos x="234" y="658"/>
                  </a:cxn>
                  <a:cxn ang="0">
                    <a:pos x="8" y="568"/>
                  </a:cxn>
                </a:cxnLst>
                <a:rect l="0" t="0" r="r" b="b"/>
                <a:pathLst>
                  <a:path w="1437" h="665">
                    <a:moveTo>
                      <a:pt x="8" y="568"/>
                    </a:moveTo>
                    <a:cubicBezTo>
                      <a:pt x="16" y="493"/>
                      <a:pt x="189" y="296"/>
                      <a:pt x="280" y="205"/>
                    </a:cubicBezTo>
                    <a:cubicBezTo>
                      <a:pt x="371" y="114"/>
                      <a:pt x="431" y="46"/>
                      <a:pt x="552" y="23"/>
                    </a:cubicBezTo>
                    <a:cubicBezTo>
                      <a:pt x="673" y="0"/>
                      <a:pt x="862" y="8"/>
                      <a:pt x="1006" y="69"/>
                    </a:cubicBezTo>
                    <a:cubicBezTo>
                      <a:pt x="1150" y="130"/>
                      <a:pt x="1391" y="325"/>
                      <a:pt x="1414" y="386"/>
                    </a:cubicBezTo>
                    <a:cubicBezTo>
                      <a:pt x="1437" y="447"/>
                      <a:pt x="1218" y="402"/>
                      <a:pt x="1142" y="432"/>
                    </a:cubicBezTo>
                    <a:cubicBezTo>
                      <a:pt x="1066" y="462"/>
                      <a:pt x="1051" y="545"/>
                      <a:pt x="960" y="568"/>
                    </a:cubicBezTo>
                    <a:cubicBezTo>
                      <a:pt x="869" y="591"/>
                      <a:pt x="718" y="553"/>
                      <a:pt x="597" y="568"/>
                    </a:cubicBezTo>
                    <a:cubicBezTo>
                      <a:pt x="476" y="583"/>
                      <a:pt x="332" y="651"/>
                      <a:pt x="234" y="658"/>
                    </a:cubicBezTo>
                    <a:cubicBezTo>
                      <a:pt x="136" y="665"/>
                      <a:pt x="0" y="643"/>
                      <a:pt x="8" y="5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CC6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" name="Group 327"/>
            <p:cNvGrpSpPr>
              <a:grpSpLocks/>
            </p:cNvGrpSpPr>
            <p:nvPr/>
          </p:nvGrpSpPr>
          <p:grpSpPr bwMode="auto">
            <a:xfrm rot="-4413577">
              <a:off x="3682" y="2673"/>
              <a:ext cx="408" cy="380"/>
              <a:chOff x="2744" y="2795"/>
              <a:chExt cx="1437" cy="1333"/>
            </a:xfrm>
          </p:grpSpPr>
          <p:sp>
            <p:nvSpPr>
              <p:cNvPr id="26952" name="Freeform 328"/>
              <p:cNvSpPr>
                <a:spLocks/>
              </p:cNvSpPr>
              <p:nvPr/>
            </p:nvSpPr>
            <p:spPr bwMode="auto">
              <a:xfrm>
                <a:off x="3168" y="3294"/>
                <a:ext cx="483" cy="834"/>
              </a:xfrm>
              <a:custGeom>
                <a:avLst/>
                <a:gdLst/>
                <a:ahLst/>
                <a:cxnLst>
                  <a:cxn ang="0">
                    <a:pos x="167" y="952"/>
                  </a:cxn>
                  <a:cxn ang="0">
                    <a:pos x="63" y="712"/>
                  </a:cxn>
                  <a:cxn ang="0">
                    <a:pos x="543" y="136"/>
                  </a:cxn>
                  <a:cxn ang="0">
                    <a:pos x="1071" y="88"/>
                  </a:cxn>
                  <a:cxn ang="0">
                    <a:pos x="1791" y="40"/>
                  </a:cxn>
                  <a:cxn ang="0">
                    <a:pos x="2223" y="328"/>
                  </a:cxn>
                  <a:cxn ang="0">
                    <a:pos x="2175" y="664"/>
                  </a:cxn>
                  <a:cxn ang="0">
                    <a:pos x="1839" y="1192"/>
                  </a:cxn>
                  <a:cxn ang="0">
                    <a:pos x="1359" y="1144"/>
                  </a:cxn>
                  <a:cxn ang="0">
                    <a:pos x="591" y="1192"/>
                  </a:cxn>
                  <a:cxn ang="0">
                    <a:pos x="159" y="952"/>
                  </a:cxn>
                </a:cxnLst>
                <a:rect l="0" t="0" r="r" b="b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FF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53" name="Freeform 329"/>
              <p:cNvSpPr>
                <a:spLocks/>
              </p:cNvSpPr>
              <p:nvPr/>
            </p:nvSpPr>
            <p:spPr bwMode="auto">
              <a:xfrm>
                <a:off x="2744" y="2795"/>
                <a:ext cx="1437" cy="665"/>
              </a:xfrm>
              <a:custGeom>
                <a:avLst/>
                <a:gdLst/>
                <a:ahLst/>
                <a:cxnLst>
                  <a:cxn ang="0">
                    <a:pos x="8" y="568"/>
                  </a:cxn>
                  <a:cxn ang="0">
                    <a:pos x="280" y="205"/>
                  </a:cxn>
                  <a:cxn ang="0">
                    <a:pos x="552" y="23"/>
                  </a:cxn>
                  <a:cxn ang="0">
                    <a:pos x="1006" y="69"/>
                  </a:cxn>
                  <a:cxn ang="0">
                    <a:pos x="1414" y="386"/>
                  </a:cxn>
                  <a:cxn ang="0">
                    <a:pos x="1142" y="432"/>
                  </a:cxn>
                  <a:cxn ang="0">
                    <a:pos x="960" y="568"/>
                  </a:cxn>
                  <a:cxn ang="0">
                    <a:pos x="597" y="568"/>
                  </a:cxn>
                  <a:cxn ang="0">
                    <a:pos x="234" y="658"/>
                  </a:cxn>
                  <a:cxn ang="0">
                    <a:pos x="8" y="568"/>
                  </a:cxn>
                </a:cxnLst>
                <a:rect l="0" t="0" r="r" b="b"/>
                <a:pathLst>
                  <a:path w="1437" h="665">
                    <a:moveTo>
                      <a:pt x="8" y="568"/>
                    </a:moveTo>
                    <a:cubicBezTo>
                      <a:pt x="16" y="493"/>
                      <a:pt x="189" y="296"/>
                      <a:pt x="280" y="205"/>
                    </a:cubicBezTo>
                    <a:cubicBezTo>
                      <a:pt x="371" y="114"/>
                      <a:pt x="431" y="46"/>
                      <a:pt x="552" y="23"/>
                    </a:cubicBezTo>
                    <a:cubicBezTo>
                      <a:pt x="673" y="0"/>
                      <a:pt x="862" y="8"/>
                      <a:pt x="1006" y="69"/>
                    </a:cubicBezTo>
                    <a:cubicBezTo>
                      <a:pt x="1150" y="130"/>
                      <a:pt x="1391" y="325"/>
                      <a:pt x="1414" y="386"/>
                    </a:cubicBezTo>
                    <a:cubicBezTo>
                      <a:pt x="1437" y="447"/>
                      <a:pt x="1218" y="402"/>
                      <a:pt x="1142" y="432"/>
                    </a:cubicBezTo>
                    <a:cubicBezTo>
                      <a:pt x="1066" y="462"/>
                      <a:pt x="1051" y="545"/>
                      <a:pt x="960" y="568"/>
                    </a:cubicBezTo>
                    <a:cubicBezTo>
                      <a:pt x="869" y="591"/>
                      <a:pt x="718" y="553"/>
                      <a:pt x="597" y="568"/>
                    </a:cubicBezTo>
                    <a:cubicBezTo>
                      <a:pt x="476" y="583"/>
                      <a:pt x="332" y="651"/>
                      <a:pt x="234" y="658"/>
                    </a:cubicBezTo>
                    <a:cubicBezTo>
                      <a:pt x="136" y="665"/>
                      <a:pt x="0" y="643"/>
                      <a:pt x="8" y="5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CC6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" name="Group 330"/>
            <p:cNvGrpSpPr>
              <a:grpSpLocks/>
            </p:cNvGrpSpPr>
            <p:nvPr/>
          </p:nvGrpSpPr>
          <p:grpSpPr bwMode="auto">
            <a:xfrm rot="9400938">
              <a:off x="4331" y="2613"/>
              <a:ext cx="408" cy="380"/>
              <a:chOff x="2744" y="2795"/>
              <a:chExt cx="1437" cy="1333"/>
            </a:xfrm>
          </p:grpSpPr>
          <p:sp>
            <p:nvSpPr>
              <p:cNvPr id="26955" name="Freeform 331"/>
              <p:cNvSpPr>
                <a:spLocks/>
              </p:cNvSpPr>
              <p:nvPr/>
            </p:nvSpPr>
            <p:spPr bwMode="auto">
              <a:xfrm>
                <a:off x="3168" y="3294"/>
                <a:ext cx="483" cy="834"/>
              </a:xfrm>
              <a:custGeom>
                <a:avLst/>
                <a:gdLst/>
                <a:ahLst/>
                <a:cxnLst>
                  <a:cxn ang="0">
                    <a:pos x="167" y="952"/>
                  </a:cxn>
                  <a:cxn ang="0">
                    <a:pos x="63" y="712"/>
                  </a:cxn>
                  <a:cxn ang="0">
                    <a:pos x="543" y="136"/>
                  </a:cxn>
                  <a:cxn ang="0">
                    <a:pos x="1071" y="88"/>
                  </a:cxn>
                  <a:cxn ang="0">
                    <a:pos x="1791" y="40"/>
                  </a:cxn>
                  <a:cxn ang="0">
                    <a:pos x="2223" y="328"/>
                  </a:cxn>
                  <a:cxn ang="0">
                    <a:pos x="2175" y="664"/>
                  </a:cxn>
                  <a:cxn ang="0">
                    <a:pos x="1839" y="1192"/>
                  </a:cxn>
                  <a:cxn ang="0">
                    <a:pos x="1359" y="1144"/>
                  </a:cxn>
                  <a:cxn ang="0">
                    <a:pos x="591" y="1192"/>
                  </a:cxn>
                  <a:cxn ang="0">
                    <a:pos x="159" y="952"/>
                  </a:cxn>
                </a:cxnLst>
                <a:rect l="0" t="0" r="r" b="b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FF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56" name="Freeform 332"/>
              <p:cNvSpPr>
                <a:spLocks/>
              </p:cNvSpPr>
              <p:nvPr/>
            </p:nvSpPr>
            <p:spPr bwMode="auto">
              <a:xfrm>
                <a:off x="2744" y="2795"/>
                <a:ext cx="1437" cy="665"/>
              </a:xfrm>
              <a:custGeom>
                <a:avLst/>
                <a:gdLst/>
                <a:ahLst/>
                <a:cxnLst>
                  <a:cxn ang="0">
                    <a:pos x="8" y="568"/>
                  </a:cxn>
                  <a:cxn ang="0">
                    <a:pos x="280" y="205"/>
                  </a:cxn>
                  <a:cxn ang="0">
                    <a:pos x="552" y="23"/>
                  </a:cxn>
                  <a:cxn ang="0">
                    <a:pos x="1006" y="69"/>
                  </a:cxn>
                  <a:cxn ang="0">
                    <a:pos x="1414" y="386"/>
                  </a:cxn>
                  <a:cxn ang="0">
                    <a:pos x="1142" y="432"/>
                  </a:cxn>
                  <a:cxn ang="0">
                    <a:pos x="960" y="568"/>
                  </a:cxn>
                  <a:cxn ang="0">
                    <a:pos x="597" y="568"/>
                  </a:cxn>
                  <a:cxn ang="0">
                    <a:pos x="234" y="658"/>
                  </a:cxn>
                  <a:cxn ang="0">
                    <a:pos x="8" y="568"/>
                  </a:cxn>
                </a:cxnLst>
                <a:rect l="0" t="0" r="r" b="b"/>
                <a:pathLst>
                  <a:path w="1437" h="665">
                    <a:moveTo>
                      <a:pt x="8" y="568"/>
                    </a:moveTo>
                    <a:cubicBezTo>
                      <a:pt x="16" y="493"/>
                      <a:pt x="189" y="296"/>
                      <a:pt x="280" y="205"/>
                    </a:cubicBezTo>
                    <a:cubicBezTo>
                      <a:pt x="371" y="114"/>
                      <a:pt x="431" y="46"/>
                      <a:pt x="552" y="23"/>
                    </a:cubicBezTo>
                    <a:cubicBezTo>
                      <a:pt x="673" y="0"/>
                      <a:pt x="862" y="8"/>
                      <a:pt x="1006" y="69"/>
                    </a:cubicBezTo>
                    <a:cubicBezTo>
                      <a:pt x="1150" y="130"/>
                      <a:pt x="1391" y="325"/>
                      <a:pt x="1414" y="386"/>
                    </a:cubicBezTo>
                    <a:cubicBezTo>
                      <a:pt x="1437" y="447"/>
                      <a:pt x="1218" y="402"/>
                      <a:pt x="1142" y="432"/>
                    </a:cubicBezTo>
                    <a:cubicBezTo>
                      <a:pt x="1066" y="462"/>
                      <a:pt x="1051" y="545"/>
                      <a:pt x="960" y="568"/>
                    </a:cubicBezTo>
                    <a:cubicBezTo>
                      <a:pt x="869" y="591"/>
                      <a:pt x="718" y="553"/>
                      <a:pt x="597" y="568"/>
                    </a:cubicBezTo>
                    <a:cubicBezTo>
                      <a:pt x="476" y="583"/>
                      <a:pt x="332" y="651"/>
                      <a:pt x="234" y="658"/>
                    </a:cubicBezTo>
                    <a:cubicBezTo>
                      <a:pt x="136" y="665"/>
                      <a:pt x="0" y="643"/>
                      <a:pt x="8" y="5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CC6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" name="Group 333"/>
            <p:cNvGrpSpPr>
              <a:grpSpLocks/>
            </p:cNvGrpSpPr>
            <p:nvPr/>
          </p:nvGrpSpPr>
          <p:grpSpPr bwMode="auto">
            <a:xfrm rot="4041413">
              <a:off x="4181" y="2718"/>
              <a:ext cx="408" cy="380"/>
              <a:chOff x="2744" y="2795"/>
              <a:chExt cx="1437" cy="1333"/>
            </a:xfrm>
          </p:grpSpPr>
          <p:sp>
            <p:nvSpPr>
              <p:cNvPr id="26958" name="Freeform 334"/>
              <p:cNvSpPr>
                <a:spLocks/>
              </p:cNvSpPr>
              <p:nvPr/>
            </p:nvSpPr>
            <p:spPr bwMode="auto">
              <a:xfrm>
                <a:off x="3168" y="3294"/>
                <a:ext cx="483" cy="834"/>
              </a:xfrm>
              <a:custGeom>
                <a:avLst/>
                <a:gdLst/>
                <a:ahLst/>
                <a:cxnLst>
                  <a:cxn ang="0">
                    <a:pos x="167" y="952"/>
                  </a:cxn>
                  <a:cxn ang="0">
                    <a:pos x="63" y="712"/>
                  </a:cxn>
                  <a:cxn ang="0">
                    <a:pos x="543" y="136"/>
                  </a:cxn>
                  <a:cxn ang="0">
                    <a:pos x="1071" y="88"/>
                  </a:cxn>
                  <a:cxn ang="0">
                    <a:pos x="1791" y="40"/>
                  </a:cxn>
                  <a:cxn ang="0">
                    <a:pos x="2223" y="328"/>
                  </a:cxn>
                  <a:cxn ang="0">
                    <a:pos x="2175" y="664"/>
                  </a:cxn>
                  <a:cxn ang="0">
                    <a:pos x="1839" y="1192"/>
                  </a:cxn>
                  <a:cxn ang="0">
                    <a:pos x="1359" y="1144"/>
                  </a:cxn>
                  <a:cxn ang="0">
                    <a:pos x="591" y="1192"/>
                  </a:cxn>
                  <a:cxn ang="0">
                    <a:pos x="159" y="952"/>
                  </a:cxn>
                </a:cxnLst>
                <a:rect l="0" t="0" r="r" b="b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FF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59" name="Freeform 335"/>
              <p:cNvSpPr>
                <a:spLocks/>
              </p:cNvSpPr>
              <p:nvPr/>
            </p:nvSpPr>
            <p:spPr bwMode="auto">
              <a:xfrm>
                <a:off x="2744" y="2795"/>
                <a:ext cx="1437" cy="665"/>
              </a:xfrm>
              <a:custGeom>
                <a:avLst/>
                <a:gdLst/>
                <a:ahLst/>
                <a:cxnLst>
                  <a:cxn ang="0">
                    <a:pos x="8" y="568"/>
                  </a:cxn>
                  <a:cxn ang="0">
                    <a:pos x="280" y="205"/>
                  </a:cxn>
                  <a:cxn ang="0">
                    <a:pos x="552" y="23"/>
                  </a:cxn>
                  <a:cxn ang="0">
                    <a:pos x="1006" y="69"/>
                  </a:cxn>
                  <a:cxn ang="0">
                    <a:pos x="1414" y="386"/>
                  </a:cxn>
                  <a:cxn ang="0">
                    <a:pos x="1142" y="432"/>
                  </a:cxn>
                  <a:cxn ang="0">
                    <a:pos x="960" y="568"/>
                  </a:cxn>
                  <a:cxn ang="0">
                    <a:pos x="597" y="568"/>
                  </a:cxn>
                  <a:cxn ang="0">
                    <a:pos x="234" y="658"/>
                  </a:cxn>
                  <a:cxn ang="0">
                    <a:pos x="8" y="568"/>
                  </a:cxn>
                </a:cxnLst>
                <a:rect l="0" t="0" r="r" b="b"/>
                <a:pathLst>
                  <a:path w="1437" h="665">
                    <a:moveTo>
                      <a:pt x="8" y="568"/>
                    </a:moveTo>
                    <a:cubicBezTo>
                      <a:pt x="16" y="493"/>
                      <a:pt x="189" y="296"/>
                      <a:pt x="280" y="205"/>
                    </a:cubicBezTo>
                    <a:cubicBezTo>
                      <a:pt x="371" y="114"/>
                      <a:pt x="431" y="46"/>
                      <a:pt x="552" y="23"/>
                    </a:cubicBezTo>
                    <a:cubicBezTo>
                      <a:pt x="673" y="0"/>
                      <a:pt x="862" y="8"/>
                      <a:pt x="1006" y="69"/>
                    </a:cubicBezTo>
                    <a:cubicBezTo>
                      <a:pt x="1150" y="130"/>
                      <a:pt x="1391" y="325"/>
                      <a:pt x="1414" y="386"/>
                    </a:cubicBezTo>
                    <a:cubicBezTo>
                      <a:pt x="1437" y="447"/>
                      <a:pt x="1218" y="402"/>
                      <a:pt x="1142" y="432"/>
                    </a:cubicBezTo>
                    <a:cubicBezTo>
                      <a:pt x="1066" y="462"/>
                      <a:pt x="1051" y="545"/>
                      <a:pt x="960" y="568"/>
                    </a:cubicBezTo>
                    <a:cubicBezTo>
                      <a:pt x="869" y="591"/>
                      <a:pt x="718" y="553"/>
                      <a:pt x="597" y="568"/>
                    </a:cubicBezTo>
                    <a:cubicBezTo>
                      <a:pt x="476" y="583"/>
                      <a:pt x="332" y="651"/>
                      <a:pt x="234" y="658"/>
                    </a:cubicBezTo>
                    <a:cubicBezTo>
                      <a:pt x="136" y="665"/>
                      <a:pt x="0" y="643"/>
                      <a:pt x="8" y="5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CC6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6961" name="WordArt 337"/>
          <p:cNvSpPr>
            <a:spLocks noChangeArrowheads="1" noChangeShapeType="1" noTextEdit="1"/>
          </p:cNvSpPr>
          <p:nvPr/>
        </p:nvSpPr>
        <p:spPr bwMode="auto">
          <a:xfrm>
            <a:off x="4716463" y="3141663"/>
            <a:ext cx="792162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+</a:t>
            </a:r>
          </a:p>
        </p:txBody>
      </p:sp>
      <p:grpSp>
        <p:nvGrpSpPr>
          <p:cNvPr id="30" name="Group 437"/>
          <p:cNvGrpSpPr>
            <a:grpSpLocks/>
          </p:cNvGrpSpPr>
          <p:nvPr/>
        </p:nvGrpSpPr>
        <p:grpSpPr bwMode="auto">
          <a:xfrm>
            <a:off x="3995738" y="4826000"/>
            <a:ext cx="2378075" cy="2032000"/>
            <a:chOff x="2517" y="3040"/>
            <a:chExt cx="1498" cy="1280"/>
          </a:xfrm>
        </p:grpSpPr>
        <p:grpSp>
          <p:nvGrpSpPr>
            <p:cNvPr id="31" name="Group 338"/>
            <p:cNvGrpSpPr>
              <a:grpSpLocks/>
            </p:cNvGrpSpPr>
            <p:nvPr/>
          </p:nvGrpSpPr>
          <p:grpSpPr bwMode="auto">
            <a:xfrm>
              <a:off x="2517" y="3040"/>
              <a:ext cx="1406" cy="1280"/>
              <a:chOff x="2064" y="2205"/>
              <a:chExt cx="1104" cy="1008"/>
            </a:xfrm>
          </p:grpSpPr>
          <p:sp>
            <p:nvSpPr>
              <p:cNvPr id="26963" name="Freeform 339" descr="Циновка"/>
              <p:cNvSpPr>
                <a:spLocks/>
              </p:cNvSpPr>
              <p:nvPr/>
            </p:nvSpPr>
            <p:spPr bwMode="auto">
              <a:xfrm>
                <a:off x="2108" y="2620"/>
                <a:ext cx="1049" cy="5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568"/>
                  </a:cxn>
                  <a:cxn ang="0">
                    <a:pos x="376" y="840"/>
                  </a:cxn>
                  <a:cxn ang="0">
                    <a:pos x="752" y="1016"/>
                  </a:cxn>
                  <a:cxn ang="0">
                    <a:pos x="1184" y="1040"/>
                  </a:cxn>
                  <a:cxn ang="0">
                    <a:pos x="1592" y="960"/>
                  </a:cxn>
                  <a:cxn ang="0">
                    <a:pos x="1920" y="752"/>
                  </a:cxn>
                  <a:cxn ang="0">
                    <a:pos x="2152" y="296"/>
                  </a:cxn>
                  <a:cxn ang="0">
                    <a:pos x="2160" y="0"/>
                  </a:cxn>
                </a:cxnLst>
                <a:rect l="0" t="0" r="r" b="b"/>
                <a:pathLst>
                  <a:path w="2192" h="1049">
                    <a:moveTo>
                      <a:pt x="0" y="0"/>
                    </a:moveTo>
                    <a:cubicBezTo>
                      <a:pt x="28" y="214"/>
                      <a:pt x="57" y="428"/>
                      <a:pt x="120" y="568"/>
                    </a:cubicBezTo>
                    <a:cubicBezTo>
                      <a:pt x="183" y="708"/>
                      <a:pt x="271" y="765"/>
                      <a:pt x="376" y="840"/>
                    </a:cubicBezTo>
                    <a:cubicBezTo>
                      <a:pt x="481" y="915"/>
                      <a:pt x="617" y="983"/>
                      <a:pt x="752" y="1016"/>
                    </a:cubicBezTo>
                    <a:cubicBezTo>
                      <a:pt x="887" y="1049"/>
                      <a:pt x="1044" y="1049"/>
                      <a:pt x="1184" y="1040"/>
                    </a:cubicBezTo>
                    <a:cubicBezTo>
                      <a:pt x="1324" y="1031"/>
                      <a:pt x="1469" y="1008"/>
                      <a:pt x="1592" y="960"/>
                    </a:cubicBezTo>
                    <a:cubicBezTo>
                      <a:pt x="1715" y="912"/>
                      <a:pt x="1827" y="863"/>
                      <a:pt x="1920" y="752"/>
                    </a:cubicBezTo>
                    <a:cubicBezTo>
                      <a:pt x="2013" y="641"/>
                      <a:pt x="2112" y="421"/>
                      <a:pt x="2152" y="296"/>
                    </a:cubicBezTo>
                    <a:cubicBezTo>
                      <a:pt x="2192" y="171"/>
                      <a:pt x="2176" y="85"/>
                      <a:pt x="2160" y="0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64" name="Freeform 340" descr="Папирус"/>
              <p:cNvSpPr>
                <a:spLocks/>
              </p:cNvSpPr>
              <p:nvPr/>
            </p:nvSpPr>
            <p:spPr bwMode="auto">
              <a:xfrm>
                <a:off x="2099" y="2490"/>
                <a:ext cx="1067" cy="261"/>
              </a:xfrm>
              <a:custGeom>
                <a:avLst/>
                <a:gdLst/>
                <a:ahLst/>
                <a:cxnLst>
                  <a:cxn ang="0">
                    <a:pos x="15" y="223"/>
                  </a:cxn>
                  <a:cxn ang="0">
                    <a:pos x="431" y="423"/>
                  </a:cxn>
                  <a:cxn ang="0">
                    <a:pos x="1023" y="447"/>
                  </a:cxn>
                  <a:cxn ang="0">
                    <a:pos x="1687" y="431"/>
                  </a:cxn>
                  <a:cxn ang="0">
                    <a:pos x="2215" y="255"/>
                  </a:cxn>
                  <a:cxn ang="0">
                    <a:pos x="1791" y="39"/>
                  </a:cxn>
                  <a:cxn ang="0">
                    <a:pos x="1111" y="23"/>
                  </a:cxn>
                  <a:cxn ang="0">
                    <a:pos x="343" y="55"/>
                  </a:cxn>
                  <a:cxn ang="0">
                    <a:pos x="15" y="223"/>
                  </a:cxn>
                </a:cxnLst>
                <a:rect l="0" t="0" r="r" b="b"/>
                <a:pathLst>
                  <a:path w="2232" h="463">
                    <a:moveTo>
                      <a:pt x="15" y="223"/>
                    </a:moveTo>
                    <a:cubicBezTo>
                      <a:pt x="30" y="284"/>
                      <a:pt x="263" y="386"/>
                      <a:pt x="431" y="423"/>
                    </a:cubicBezTo>
                    <a:cubicBezTo>
                      <a:pt x="599" y="460"/>
                      <a:pt x="814" y="446"/>
                      <a:pt x="1023" y="447"/>
                    </a:cubicBezTo>
                    <a:cubicBezTo>
                      <a:pt x="1232" y="448"/>
                      <a:pt x="1488" y="463"/>
                      <a:pt x="1687" y="431"/>
                    </a:cubicBezTo>
                    <a:cubicBezTo>
                      <a:pt x="1886" y="399"/>
                      <a:pt x="2198" y="320"/>
                      <a:pt x="2215" y="255"/>
                    </a:cubicBezTo>
                    <a:cubicBezTo>
                      <a:pt x="2232" y="190"/>
                      <a:pt x="1975" y="78"/>
                      <a:pt x="1791" y="39"/>
                    </a:cubicBezTo>
                    <a:cubicBezTo>
                      <a:pt x="1607" y="0"/>
                      <a:pt x="1352" y="20"/>
                      <a:pt x="1111" y="23"/>
                    </a:cubicBezTo>
                    <a:cubicBezTo>
                      <a:pt x="870" y="26"/>
                      <a:pt x="528" y="23"/>
                      <a:pt x="343" y="55"/>
                    </a:cubicBezTo>
                    <a:cubicBezTo>
                      <a:pt x="158" y="87"/>
                      <a:pt x="0" y="162"/>
                      <a:pt x="15" y="223"/>
                    </a:cubicBez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6881" name="Group 341"/>
              <p:cNvGrpSpPr>
                <a:grpSpLocks/>
              </p:cNvGrpSpPr>
              <p:nvPr/>
            </p:nvGrpSpPr>
            <p:grpSpPr bwMode="auto">
              <a:xfrm>
                <a:off x="2090" y="2205"/>
                <a:ext cx="1066" cy="469"/>
                <a:chOff x="503" y="1425"/>
                <a:chExt cx="2228" cy="829"/>
              </a:xfrm>
            </p:grpSpPr>
            <p:sp>
              <p:nvSpPr>
                <p:cNvPr id="26966" name="Freeform 342"/>
                <p:cNvSpPr>
                  <a:spLocks/>
                </p:cNvSpPr>
                <p:nvPr/>
              </p:nvSpPr>
              <p:spPr bwMode="auto">
                <a:xfrm rot="5135648">
                  <a:off x="2397" y="1960"/>
                  <a:ext cx="309" cy="81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solidFill>
                  <a:srgbClr val="CC99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6888" name="Group 343"/>
                <p:cNvGrpSpPr>
                  <a:grpSpLocks/>
                </p:cNvGrpSpPr>
                <p:nvPr/>
              </p:nvGrpSpPr>
              <p:grpSpPr bwMode="auto">
                <a:xfrm>
                  <a:off x="503" y="1425"/>
                  <a:ext cx="2228" cy="829"/>
                  <a:chOff x="503" y="1425"/>
                  <a:chExt cx="2348" cy="829"/>
                </a:xfrm>
              </p:grpSpPr>
              <p:sp>
                <p:nvSpPr>
                  <p:cNvPr id="26968" name="Freeform 344"/>
                  <p:cNvSpPr>
                    <a:spLocks/>
                  </p:cNvSpPr>
                  <p:nvPr/>
                </p:nvSpPr>
                <p:spPr bwMode="auto">
                  <a:xfrm rot="-1024559">
                    <a:off x="513" y="2038"/>
                    <a:ext cx="323" cy="77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69" name="Freeform 345"/>
                  <p:cNvSpPr>
                    <a:spLocks/>
                  </p:cNvSpPr>
                  <p:nvPr/>
                </p:nvSpPr>
                <p:spPr bwMode="auto">
                  <a:xfrm rot="-1024559">
                    <a:off x="597" y="1933"/>
                    <a:ext cx="317" cy="95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70" name="Freeform 346"/>
                  <p:cNvSpPr>
                    <a:spLocks/>
                  </p:cNvSpPr>
                  <p:nvPr/>
                </p:nvSpPr>
                <p:spPr bwMode="auto">
                  <a:xfrm rot="-590344">
                    <a:off x="672" y="1846"/>
                    <a:ext cx="317" cy="95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6892" name="Group 347"/>
                  <p:cNvGrpSpPr>
                    <a:grpSpLocks/>
                  </p:cNvGrpSpPr>
                  <p:nvPr/>
                </p:nvGrpSpPr>
                <p:grpSpPr bwMode="auto">
                  <a:xfrm rot="319568">
                    <a:off x="787" y="1646"/>
                    <a:ext cx="523" cy="215"/>
                    <a:chOff x="500" y="1699"/>
                    <a:chExt cx="660" cy="284"/>
                  </a:xfrm>
                </p:grpSpPr>
                <p:sp>
                  <p:nvSpPr>
                    <p:cNvPr id="26972" name="Freeform 348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973" name="Freeform 349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974" name="Freeform 350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896" name="Group 351"/>
                  <p:cNvGrpSpPr>
                    <a:grpSpLocks/>
                  </p:cNvGrpSpPr>
                  <p:nvPr/>
                </p:nvGrpSpPr>
                <p:grpSpPr bwMode="auto">
                  <a:xfrm rot="1402697">
                    <a:off x="1144" y="1524"/>
                    <a:ext cx="523" cy="215"/>
                    <a:chOff x="500" y="1699"/>
                    <a:chExt cx="660" cy="284"/>
                  </a:xfrm>
                </p:grpSpPr>
                <p:sp>
                  <p:nvSpPr>
                    <p:cNvPr id="26976" name="Freeform 352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977" name="Freeform 353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978" name="Freeform 354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900" name="Group 355"/>
                  <p:cNvGrpSpPr>
                    <a:grpSpLocks/>
                  </p:cNvGrpSpPr>
                  <p:nvPr/>
                </p:nvGrpSpPr>
                <p:grpSpPr bwMode="auto">
                  <a:xfrm rot="2233139">
                    <a:off x="1529" y="1489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26980" name="Freeform 356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981" name="Freeform 357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982" name="Freeform 358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904" name="Group 359"/>
                  <p:cNvGrpSpPr>
                    <a:grpSpLocks/>
                  </p:cNvGrpSpPr>
                  <p:nvPr/>
                </p:nvGrpSpPr>
                <p:grpSpPr bwMode="auto">
                  <a:xfrm rot="3226440">
                    <a:off x="1882" y="1562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26984" name="Freeform 360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985" name="Freeform 361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986" name="Freeform 362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905" name="Group 363"/>
                  <p:cNvGrpSpPr>
                    <a:grpSpLocks/>
                  </p:cNvGrpSpPr>
                  <p:nvPr/>
                </p:nvGrpSpPr>
                <p:grpSpPr bwMode="auto">
                  <a:xfrm rot="4068615">
                    <a:off x="2210" y="1726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26988" name="Freeform 364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989" name="Freeform 365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990" name="Freeform 366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6991" name="Freeform 367"/>
                  <p:cNvSpPr>
                    <a:spLocks/>
                  </p:cNvSpPr>
                  <p:nvPr/>
                </p:nvSpPr>
                <p:spPr bwMode="auto">
                  <a:xfrm rot="5135648">
                    <a:off x="2576" y="2029"/>
                    <a:ext cx="303" cy="100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92" name="Freeform 368"/>
                  <p:cNvSpPr>
                    <a:spLocks/>
                  </p:cNvSpPr>
                  <p:nvPr/>
                </p:nvSpPr>
                <p:spPr bwMode="auto">
                  <a:xfrm>
                    <a:off x="2706" y="2014"/>
                    <a:ext cx="145" cy="221"/>
                  </a:xfrm>
                  <a:custGeom>
                    <a:avLst/>
                    <a:gdLst/>
                    <a:ahLst/>
                    <a:cxnLst>
                      <a:cxn ang="0">
                        <a:pos x="72" y="0"/>
                      </a:cxn>
                      <a:cxn ang="0">
                        <a:pos x="127" y="39"/>
                      </a:cxn>
                      <a:cxn ang="0">
                        <a:pos x="144" y="106"/>
                      </a:cxn>
                      <a:cxn ang="0">
                        <a:pos x="123" y="158"/>
                      </a:cxn>
                      <a:cxn ang="0">
                        <a:pos x="50" y="212"/>
                      </a:cxn>
                      <a:cxn ang="0">
                        <a:pos x="6" y="214"/>
                      </a:cxn>
                      <a:cxn ang="0">
                        <a:pos x="14" y="218"/>
                      </a:cxn>
                    </a:cxnLst>
                    <a:rect l="0" t="0" r="r" b="b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93" name="Freeform 369"/>
                  <p:cNvSpPr>
                    <a:spLocks/>
                  </p:cNvSpPr>
                  <p:nvPr/>
                </p:nvSpPr>
                <p:spPr bwMode="auto">
                  <a:xfrm>
                    <a:off x="503" y="2112"/>
                    <a:ext cx="228" cy="142"/>
                  </a:xfrm>
                  <a:custGeom>
                    <a:avLst/>
                    <a:gdLst/>
                    <a:ahLst/>
                    <a:cxnLst>
                      <a:cxn ang="0">
                        <a:pos x="145" y="96"/>
                      </a:cxn>
                      <a:cxn ang="0">
                        <a:pos x="25" y="136"/>
                      </a:cxn>
                      <a:cxn ang="0">
                        <a:pos x="7" y="61"/>
                      </a:cxn>
                      <a:cxn ang="0">
                        <a:pos x="66" y="53"/>
                      </a:cxn>
                      <a:cxn ang="0">
                        <a:pos x="150" y="88"/>
                      </a:cxn>
                      <a:cxn ang="0">
                        <a:pos x="207" y="60"/>
                      </a:cxn>
                      <a:cxn ang="0">
                        <a:pos x="228" y="0"/>
                      </a:cxn>
                    </a:cxnLst>
                    <a:rect l="0" t="0" r="r" b="b"/>
                    <a:pathLst>
                      <a:path w="228" h="142">
                        <a:moveTo>
                          <a:pt x="145" y="96"/>
                        </a:moveTo>
                        <a:cubicBezTo>
                          <a:pt x="126" y="103"/>
                          <a:pt x="48" y="142"/>
                          <a:pt x="25" y="136"/>
                        </a:cubicBezTo>
                        <a:cubicBezTo>
                          <a:pt x="2" y="130"/>
                          <a:pt x="0" y="75"/>
                          <a:pt x="7" y="61"/>
                        </a:cubicBezTo>
                        <a:cubicBezTo>
                          <a:pt x="14" y="47"/>
                          <a:pt x="42" y="48"/>
                          <a:pt x="66" y="53"/>
                        </a:cubicBezTo>
                        <a:cubicBezTo>
                          <a:pt x="89" y="58"/>
                          <a:pt x="126" y="85"/>
                          <a:pt x="150" y="88"/>
                        </a:cubicBezTo>
                        <a:cubicBezTo>
                          <a:pt x="173" y="89"/>
                          <a:pt x="194" y="74"/>
                          <a:pt x="207" y="60"/>
                        </a:cubicBezTo>
                        <a:cubicBezTo>
                          <a:pt x="221" y="46"/>
                          <a:pt x="224" y="12"/>
                          <a:pt x="228" y="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6909" name="Group 370"/>
              <p:cNvGrpSpPr>
                <a:grpSpLocks/>
              </p:cNvGrpSpPr>
              <p:nvPr/>
            </p:nvGrpSpPr>
            <p:grpSpPr bwMode="auto">
              <a:xfrm>
                <a:off x="2064" y="2614"/>
                <a:ext cx="1104" cy="190"/>
                <a:chOff x="461" y="1577"/>
                <a:chExt cx="1446" cy="232"/>
              </a:xfrm>
            </p:grpSpPr>
            <p:sp>
              <p:nvSpPr>
                <p:cNvPr id="26995" name="Freeform 371"/>
                <p:cNvSpPr>
                  <a:spLocks/>
                </p:cNvSpPr>
                <p:nvPr/>
              </p:nvSpPr>
              <p:spPr bwMode="auto">
                <a:xfrm rot="11536453">
                  <a:off x="1600" y="1713"/>
                  <a:ext cx="192" cy="27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996" name="Freeform 372"/>
                <p:cNvSpPr>
                  <a:spLocks/>
                </p:cNvSpPr>
                <p:nvPr/>
              </p:nvSpPr>
              <p:spPr bwMode="auto">
                <a:xfrm rot="11753484">
                  <a:off x="1658" y="1703"/>
                  <a:ext cx="188" cy="34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997" name="Freeform 373"/>
                <p:cNvSpPr>
                  <a:spLocks/>
                </p:cNvSpPr>
                <p:nvPr/>
              </p:nvSpPr>
              <p:spPr bwMode="auto">
                <a:xfrm rot="11504759">
                  <a:off x="1533" y="1721"/>
                  <a:ext cx="189" cy="34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6910" name="Group 374"/>
                <p:cNvGrpSpPr>
                  <a:grpSpLocks/>
                </p:cNvGrpSpPr>
                <p:nvPr/>
              </p:nvGrpSpPr>
              <p:grpSpPr bwMode="auto">
                <a:xfrm rot="11478807">
                  <a:off x="1341" y="1714"/>
                  <a:ext cx="311" cy="77"/>
                  <a:chOff x="500" y="1699"/>
                  <a:chExt cx="660" cy="284"/>
                </a:xfrm>
              </p:grpSpPr>
              <p:sp>
                <p:nvSpPr>
                  <p:cNvPr id="26999" name="Freeform 375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00" name="Freeform 376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01" name="Freeform 377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12" name="Group 378"/>
                <p:cNvGrpSpPr>
                  <a:grpSpLocks/>
                </p:cNvGrpSpPr>
                <p:nvPr/>
              </p:nvGrpSpPr>
              <p:grpSpPr bwMode="auto">
                <a:xfrm rot="11832990">
                  <a:off x="1137" y="1727"/>
                  <a:ext cx="311" cy="77"/>
                  <a:chOff x="500" y="1699"/>
                  <a:chExt cx="660" cy="284"/>
                </a:xfrm>
              </p:grpSpPr>
              <p:sp>
                <p:nvSpPr>
                  <p:cNvPr id="27003" name="Freeform 379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04" name="Freeform 380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05" name="Freeform 381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19" name="Group 382"/>
                <p:cNvGrpSpPr>
                  <a:grpSpLocks/>
                </p:cNvGrpSpPr>
                <p:nvPr/>
              </p:nvGrpSpPr>
              <p:grpSpPr bwMode="auto">
                <a:xfrm rot="12324179">
                  <a:off x="955" y="1728"/>
                  <a:ext cx="297" cy="81"/>
                  <a:chOff x="500" y="1699"/>
                  <a:chExt cx="660" cy="284"/>
                </a:xfrm>
              </p:grpSpPr>
              <p:sp>
                <p:nvSpPr>
                  <p:cNvPr id="27007" name="Freeform 383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08" name="Freeform 384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09" name="Freeform 385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24" name="Group 386"/>
                <p:cNvGrpSpPr>
                  <a:grpSpLocks/>
                </p:cNvGrpSpPr>
                <p:nvPr/>
              </p:nvGrpSpPr>
              <p:grpSpPr bwMode="auto">
                <a:xfrm rot="253299">
                  <a:off x="461" y="1577"/>
                  <a:ext cx="418" cy="211"/>
                  <a:chOff x="1606" y="2128"/>
                  <a:chExt cx="418" cy="211"/>
                </a:xfrm>
              </p:grpSpPr>
              <p:grpSp>
                <p:nvGrpSpPr>
                  <p:cNvPr id="26925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1692" y="2156"/>
                    <a:ext cx="332" cy="183"/>
                    <a:chOff x="1692" y="2156"/>
                    <a:chExt cx="332" cy="183"/>
                  </a:xfrm>
                </p:grpSpPr>
                <p:sp>
                  <p:nvSpPr>
                    <p:cNvPr id="27012" name="Freeform 388"/>
                    <p:cNvSpPr>
                      <a:spLocks/>
                    </p:cNvSpPr>
                    <p:nvPr/>
                  </p:nvSpPr>
                  <p:spPr bwMode="auto">
                    <a:xfrm rot="15935647">
                      <a:off x="1662" y="2186"/>
                      <a:ext cx="111" cy="5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solidFill>
                      <a:srgbClr val="CC9900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013" name="Freeform 389"/>
                    <p:cNvSpPr>
                      <a:spLocks/>
                    </p:cNvSpPr>
                    <p:nvPr/>
                  </p:nvSpPr>
                  <p:spPr bwMode="auto">
                    <a:xfrm rot="78998013">
                      <a:off x="1952" y="2268"/>
                      <a:ext cx="95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014" name="Freeform 390"/>
                    <p:cNvSpPr>
                      <a:spLocks/>
                    </p:cNvSpPr>
                    <p:nvPr/>
                  </p:nvSpPr>
                  <p:spPr bwMode="auto">
                    <a:xfrm rot="79432229">
                      <a:off x="1854" y="2257"/>
                      <a:ext cx="93" cy="5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926" name="Group 391"/>
                  <p:cNvGrpSpPr>
                    <a:grpSpLocks/>
                  </p:cNvGrpSpPr>
                  <p:nvPr/>
                </p:nvGrpSpPr>
                <p:grpSpPr bwMode="auto">
                  <a:xfrm>
                    <a:off x="1606" y="2128"/>
                    <a:ext cx="372" cy="208"/>
                    <a:chOff x="1606" y="2128"/>
                    <a:chExt cx="372" cy="208"/>
                  </a:xfrm>
                </p:grpSpPr>
                <p:grpSp>
                  <p:nvGrpSpPr>
                    <p:cNvPr id="26927" name="Group 3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49" y="2131"/>
                      <a:ext cx="329" cy="205"/>
                      <a:chOff x="1649" y="2131"/>
                      <a:chExt cx="329" cy="205"/>
                    </a:xfrm>
                  </p:grpSpPr>
                  <p:sp>
                    <p:nvSpPr>
                      <p:cNvPr id="27017" name="Freeform 393"/>
                      <p:cNvSpPr>
                        <a:spLocks/>
                      </p:cNvSpPr>
                      <p:nvPr/>
                    </p:nvSpPr>
                    <p:spPr bwMode="auto">
                      <a:xfrm rot="78998013">
                        <a:off x="1903" y="2260"/>
                        <a:ext cx="92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26928" name="Group 39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25" y="2188"/>
                        <a:ext cx="154" cy="143"/>
                        <a:chOff x="1728" y="2185"/>
                        <a:chExt cx="154" cy="143"/>
                      </a:xfrm>
                    </p:grpSpPr>
                    <p:sp>
                      <p:nvSpPr>
                        <p:cNvPr id="27019" name="Freeform 395"/>
                        <p:cNvSpPr>
                          <a:spLocks/>
                        </p:cNvSpPr>
                        <p:nvPr/>
                      </p:nvSpPr>
                      <p:spPr bwMode="auto">
                        <a:xfrm rot="14868615">
                          <a:off x="1802" y="2249"/>
                          <a:ext cx="111" cy="4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99"/>
                            </a:cxn>
                            <a:cxn ang="0">
                              <a:pos x="44" y="27"/>
                            </a:cxn>
                            <a:cxn ang="0">
                              <a:pos x="118" y="3"/>
                            </a:cxn>
                            <a:cxn ang="0">
                              <a:pos x="192" y="15"/>
                            </a:cxn>
                            <a:cxn ang="0">
                              <a:pos x="280" y="91"/>
                            </a:cxn>
                            <a:cxn ang="0">
                              <a:pos x="360" y="79"/>
                            </a:cxn>
                            <a:cxn ang="0">
                              <a:pos x="408" y="10"/>
                            </a:cxn>
                          </a:cxnLst>
                          <a:rect l="0" t="0" r="r" b="b"/>
                          <a:pathLst>
                            <a:path w="408" h="102">
                              <a:moveTo>
                                <a:pt x="0" y="99"/>
                              </a:moveTo>
                              <a:cubicBezTo>
                                <a:pt x="7" y="87"/>
                                <a:pt x="24" y="43"/>
                                <a:pt x="44" y="27"/>
                              </a:cubicBezTo>
                              <a:cubicBezTo>
                                <a:pt x="64" y="11"/>
                                <a:pt x="93" y="5"/>
                                <a:pt x="118" y="3"/>
                              </a:cubicBezTo>
                              <a:cubicBezTo>
                                <a:pt x="143" y="1"/>
                                <a:pt x="165" y="0"/>
                                <a:pt x="192" y="15"/>
                              </a:cubicBezTo>
                              <a:cubicBezTo>
                                <a:pt x="219" y="30"/>
                                <a:pt x="252" y="80"/>
                                <a:pt x="280" y="91"/>
                              </a:cubicBezTo>
                              <a:cubicBezTo>
                                <a:pt x="308" y="102"/>
                                <a:pt x="339" y="92"/>
                                <a:pt x="360" y="79"/>
                              </a:cubicBezTo>
                              <a:cubicBezTo>
                                <a:pt x="381" y="66"/>
                                <a:pt x="398" y="25"/>
                                <a:pt x="408" y="10"/>
                              </a:cubicBezTo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CC6600"/>
                            </a:gs>
                            <a:gs pos="50000">
                              <a:srgbClr val="996633"/>
                            </a:gs>
                            <a:gs pos="100000">
                              <a:srgbClr val="CC6600"/>
                            </a:gs>
                          </a:gsLst>
                          <a:lin ang="18900000" scaled="1"/>
                        </a:gradFill>
                        <a:ln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7020" name="Freeform 396"/>
                        <p:cNvSpPr>
                          <a:spLocks/>
                        </p:cNvSpPr>
                        <p:nvPr/>
                      </p:nvSpPr>
                      <p:spPr bwMode="auto">
                        <a:xfrm rot="14868615">
                          <a:off x="1752" y="2226"/>
                          <a:ext cx="108" cy="5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97"/>
                            </a:cxn>
                            <a:cxn ang="0">
                              <a:pos x="48" y="25"/>
                            </a:cxn>
                            <a:cxn ang="0">
                              <a:pos x="134" y="0"/>
                            </a:cxn>
                            <a:cxn ang="0">
                              <a:pos x="205" y="23"/>
                            </a:cxn>
                            <a:cxn ang="0">
                              <a:pos x="281" y="112"/>
                            </a:cxn>
                            <a:cxn ang="0">
                              <a:pos x="364" y="105"/>
                            </a:cxn>
                            <a:cxn ang="0">
                              <a:pos x="400" y="37"/>
                            </a:cxn>
                          </a:cxnLst>
                          <a:rect l="0" t="0" r="r" b="b"/>
                          <a:pathLst>
                            <a:path w="400" h="126">
                              <a:moveTo>
                                <a:pt x="0" y="97"/>
                              </a:moveTo>
                              <a:cubicBezTo>
                                <a:pt x="8" y="85"/>
                                <a:pt x="26" y="41"/>
                                <a:pt x="48" y="25"/>
                              </a:cubicBezTo>
                              <a:cubicBezTo>
                                <a:pt x="70" y="9"/>
                                <a:pt x="108" y="0"/>
                                <a:pt x="134" y="0"/>
                              </a:cubicBezTo>
                              <a:cubicBezTo>
                                <a:pt x="160" y="0"/>
                                <a:pt x="181" y="4"/>
                                <a:pt x="205" y="23"/>
                              </a:cubicBezTo>
                              <a:cubicBezTo>
                                <a:pt x="230" y="42"/>
                                <a:pt x="255" y="98"/>
                                <a:pt x="281" y="112"/>
                              </a:cubicBezTo>
                              <a:cubicBezTo>
                                <a:pt x="307" y="126"/>
                                <a:pt x="344" y="117"/>
                                <a:pt x="364" y="105"/>
                              </a:cubicBezTo>
                              <a:cubicBezTo>
                                <a:pt x="384" y="93"/>
                                <a:pt x="393" y="51"/>
                                <a:pt x="400" y="37"/>
                              </a:cubicBezTo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CC6600"/>
                            </a:gs>
                            <a:gs pos="50000">
                              <a:srgbClr val="996633"/>
                            </a:gs>
                            <a:gs pos="100000">
                              <a:srgbClr val="CC6600"/>
                            </a:gs>
                          </a:gsLst>
                          <a:lin ang="18900000" scaled="1"/>
                        </a:gradFill>
                        <a:ln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7021" name="Freeform 397"/>
                        <p:cNvSpPr>
                          <a:spLocks/>
                        </p:cNvSpPr>
                        <p:nvPr/>
                      </p:nvSpPr>
                      <p:spPr bwMode="auto">
                        <a:xfrm rot="15302830">
                          <a:off x="1704" y="2209"/>
                          <a:ext cx="108" cy="5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97"/>
                            </a:cxn>
                            <a:cxn ang="0">
                              <a:pos x="48" y="25"/>
                            </a:cxn>
                            <a:cxn ang="0">
                              <a:pos x="134" y="0"/>
                            </a:cxn>
                            <a:cxn ang="0">
                              <a:pos x="205" y="23"/>
                            </a:cxn>
                            <a:cxn ang="0">
                              <a:pos x="281" y="112"/>
                            </a:cxn>
                            <a:cxn ang="0">
                              <a:pos x="364" y="105"/>
                            </a:cxn>
                            <a:cxn ang="0">
                              <a:pos x="400" y="37"/>
                            </a:cxn>
                          </a:cxnLst>
                          <a:rect l="0" t="0" r="r" b="b"/>
                          <a:pathLst>
                            <a:path w="400" h="126">
                              <a:moveTo>
                                <a:pt x="0" y="97"/>
                              </a:moveTo>
                              <a:cubicBezTo>
                                <a:pt x="8" y="85"/>
                                <a:pt x="26" y="41"/>
                                <a:pt x="48" y="25"/>
                              </a:cubicBezTo>
                              <a:cubicBezTo>
                                <a:pt x="70" y="9"/>
                                <a:pt x="108" y="0"/>
                                <a:pt x="134" y="0"/>
                              </a:cubicBezTo>
                              <a:cubicBezTo>
                                <a:pt x="160" y="0"/>
                                <a:pt x="181" y="4"/>
                                <a:pt x="205" y="23"/>
                              </a:cubicBezTo>
                              <a:cubicBezTo>
                                <a:pt x="230" y="42"/>
                                <a:pt x="255" y="98"/>
                                <a:pt x="281" y="112"/>
                              </a:cubicBezTo>
                              <a:cubicBezTo>
                                <a:pt x="307" y="126"/>
                                <a:pt x="344" y="117"/>
                                <a:pt x="364" y="105"/>
                              </a:cubicBezTo>
                              <a:cubicBezTo>
                                <a:pt x="384" y="93"/>
                                <a:pt x="393" y="51"/>
                                <a:pt x="400" y="37"/>
                              </a:cubicBezTo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CC6600"/>
                            </a:gs>
                            <a:gs pos="50000">
                              <a:srgbClr val="996633"/>
                            </a:gs>
                            <a:gs pos="100000">
                              <a:srgbClr val="CC6600"/>
                            </a:gs>
                          </a:gsLst>
                          <a:lin ang="18900000" scaled="1"/>
                        </a:gradFill>
                        <a:ln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27022" name="Freeform 398"/>
                      <p:cNvSpPr>
                        <a:spLocks/>
                      </p:cNvSpPr>
                      <p:nvPr/>
                    </p:nvSpPr>
                    <p:spPr bwMode="auto">
                      <a:xfrm rot="15935647">
                        <a:off x="1625" y="2155"/>
                        <a:ext cx="108" cy="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7023" name="Freeform 399"/>
                    <p:cNvSpPr>
                      <a:spLocks/>
                    </p:cNvSpPr>
                    <p:nvPr/>
                  </p:nvSpPr>
                  <p:spPr bwMode="auto">
                    <a:xfrm rot="10800000">
                      <a:off x="1606" y="2128"/>
                      <a:ext cx="86" cy="79"/>
                    </a:xfrm>
                    <a:custGeom>
                      <a:avLst/>
                      <a:gdLst/>
                      <a:ahLst/>
                      <a:cxnLst>
                        <a:cxn ang="0">
                          <a:pos x="72" y="0"/>
                        </a:cxn>
                        <a:cxn ang="0">
                          <a:pos x="127" y="39"/>
                        </a:cxn>
                        <a:cxn ang="0">
                          <a:pos x="144" y="106"/>
                        </a:cxn>
                        <a:cxn ang="0">
                          <a:pos x="123" y="158"/>
                        </a:cxn>
                        <a:cxn ang="0">
                          <a:pos x="50" y="212"/>
                        </a:cxn>
                        <a:cxn ang="0">
                          <a:pos x="6" y="214"/>
                        </a:cxn>
                        <a:cxn ang="0">
                          <a:pos x="14" y="218"/>
                        </a:cxn>
                      </a:cxnLst>
                      <a:rect l="0" t="0" r="r" b="b"/>
                      <a:pathLst>
                        <a:path w="145" h="221">
                          <a:moveTo>
                            <a:pt x="72" y="0"/>
                          </a:moveTo>
                          <a:cubicBezTo>
                            <a:pt x="82" y="7"/>
                            <a:pt x="115" y="23"/>
                            <a:pt x="127" y="39"/>
                          </a:cubicBezTo>
                          <a:cubicBezTo>
                            <a:pt x="139" y="57"/>
                            <a:pt x="145" y="86"/>
                            <a:pt x="144" y="106"/>
                          </a:cubicBezTo>
                          <a:cubicBezTo>
                            <a:pt x="143" y="125"/>
                            <a:pt x="139" y="141"/>
                            <a:pt x="123" y="158"/>
                          </a:cubicBezTo>
                          <a:cubicBezTo>
                            <a:pt x="107" y="176"/>
                            <a:pt x="69" y="203"/>
                            <a:pt x="50" y="212"/>
                          </a:cubicBezTo>
                          <a:cubicBezTo>
                            <a:pt x="31" y="221"/>
                            <a:pt x="12" y="213"/>
                            <a:pt x="6" y="214"/>
                          </a:cubicBezTo>
                          <a:cubicBezTo>
                            <a:pt x="0" y="215"/>
                            <a:pt x="12" y="217"/>
                            <a:pt x="14" y="21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27024" name="Freeform 400"/>
                <p:cNvSpPr>
                  <a:spLocks/>
                </p:cNvSpPr>
                <p:nvPr/>
              </p:nvSpPr>
              <p:spPr bwMode="auto">
                <a:xfrm rot="12712262">
                  <a:off x="1771" y="1656"/>
                  <a:ext cx="136" cy="51"/>
                </a:xfrm>
                <a:custGeom>
                  <a:avLst/>
                  <a:gdLst/>
                  <a:ahLst/>
                  <a:cxnLst>
                    <a:cxn ang="0">
                      <a:pos x="145" y="96"/>
                    </a:cxn>
                    <a:cxn ang="0">
                      <a:pos x="25" y="136"/>
                    </a:cxn>
                    <a:cxn ang="0">
                      <a:pos x="7" y="61"/>
                    </a:cxn>
                    <a:cxn ang="0">
                      <a:pos x="66" y="53"/>
                    </a:cxn>
                    <a:cxn ang="0">
                      <a:pos x="150" y="88"/>
                    </a:cxn>
                    <a:cxn ang="0">
                      <a:pos x="207" y="60"/>
                    </a:cxn>
                    <a:cxn ang="0">
                      <a:pos x="228" y="0"/>
                    </a:cxn>
                  </a:cxnLst>
                  <a:rect l="0" t="0" r="r" b="b"/>
                  <a:pathLst>
                    <a:path w="228" h="142">
                      <a:moveTo>
                        <a:pt x="145" y="96"/>
                      </a:moveTo>
                      <a:cubicBezTo>
                        <a:pt x="126" y="103"/>
                        <a:pt x="48" y="142"/>
                        <a:pt x="25" y="136"/>
                      </a:cubicBezTo>
                      <a:cubicBezTo>
                        <a:pt x="2" y="130"/>
                        <a:pt x="0" y="75"/>
                        <a:pt x="7" y="61"/>
                      </a:cubicBezTo>
                      <a:cubicBezTo>
                        <a:pt x="14" y="47"/>
                        <a:pt x="42" y="48"/>
                        <a:pt x="66" y="53"/>
                      </a:cubicBezTo>
                      <a:cubicBezTo>
                        <a:pt x="89" y="58"/>
                        <a:pt x="126" y="85"/>
                        <a:pt x="150" y="88"/>
                      </a:cubicBezTo>
                      <a:cubicBezTo>
                        <a:pt x="173" y="89"/>
                        <a:pt x="194" y="74"/>
                        <a:pt x="207" y="60"/>
                      </a:cubicBezTo>
                      <a:cubicBezTo>
                        <a:pt x="221" y="46"/>
                        <a:pt x="224" y="12"/>
                        <a:pt x="228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6929" name="Group 401"/>
                <p:cNvGrpSpPr>
                  <a:grpSpLocks/>
                </p:cNvGrpSpPr>
                <p:nvPr/>
              </p:nvGrpSpPr>
              <p:grpSpPr bwMode="auto">
                <a:xfrm rot="12498145">
                  <a:off x="774" y="1720"/>
                  <a:ext cx="297" cy="81"/>
                  <a:chOff x="500" y="1699"/>
                  <a:chExt cx="660" cy="284"/>
                </a:xfrm>
              </p:grpSpPr>
              <p:sp>
                <p:nvSpPr>
                  <p:cNvPr id="27026" name="Freeform 402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27" name="Freeform 403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28" name="Freeform 404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7029" name="Freeform 405"/>
                <p:cNvSpPr>
                  <a:spLocks/>
                </p:cNvSpPr>
                <p:nvPr/>
              </p:nvSpPr>
              <p:spPr bwMode="auto">
                <a:xfrm rot="11753484">
                  <a:off x="1709" y="1685"/>
                  <a:ext cx="188" cy="34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930" name="Group 406"/>
              <p:cNvGrpSpPr>
                <a:grpSpLocks/>
              </p:cNvGrpSpPr>
              <p:nvPr/>
            </p:nvGrpSpPr>
            <p:grpSpPr bwMode="auto">
              <a:xfrm rot="-3263547">
                <a:off x="2186" y="2401"/>
                <a:ext cx="408" cy="380"/>
                <a:chOff x="2744" y="2795"/>
                <a:chExt cx="1437" cy="1333"/>
              </a:xfrm>
            </p:grpSpPr>
            <p:sp>
              <p:nvSpPr>
                <p:cNvPr id="27031" name="Freeform 407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32" name="Freeform 408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931" name="Group 409"/>
              <p:cNvGrpSpPr>
                <a:grpSpLocks/>
              </p:cNvGrpSpPr>
              <p:nvPr/>
            </p:nvGrpSpPr>
            <p:grpSpPr bwMode="auto">
              <a:xfrm>
                <a:off x="2381" y="2341"/>
                <a:ext cx="408" cy="380"/>
                <a:chOff x="2744" y="2795"/>
                <a:chExt cx="1437" cy="1333"/>
              </a:xfrm>
            </p:grpSpPr>
            <p:sp>
              <p:nvSpPr>
                <p:cNvPr id="27034" name="Freeform 410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35" name="Freeform 411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932" name="Group 412"/>
              <p:cNvGrpSpPr>
                <a:grpSpLocks/>
              </p:cNvGrpSpPr>
              <p:nvPr/>
            </p:nvGrpSpPr>
            <p:grpSpPr bwMode="auto">
              <a:xfrm rot="14339074">
                <a:off x="2685" y="2355"/>
                <a:ext cx="408" cy="380"/>
                <a:chOff x="2744" y="2795"/>
                <a:chExt cx="1437" cy="1333"/>
              </a:xfrm>
            </p:grpSpPr>
            <p:sp>
              <p:nvSpPr>
                <p:cNvPr id="27037" name="Freeform 413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38" name="Freeform 414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933" name="Group 415"/>
              <p:cNvGrpSpPr>
                <a:grpSpLocks/>
              </p:cNvGrpSpPr>
              <p:nvPr/>
            </p:nvGrpSpPr>
            <p:grpSpPr bwMode="auto">
              <a:xfrm rot="4041413">
                <a:off x="2367" y="2446"/>
                <a:ext cx="408" cy="380"/>
                <a:chOff x="2744" y="2795"/>
                <a:chExt cx="1437" cy="1333"/>
              </a:xfrm>
            </p:grpSpPr>
            <p:sp>
              <p:nvSpPr>
                <p:cNvPr id="27040" name="Freeform 416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41" name="Freeform 417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6934" name="Group 418"/>
            <p:cNvGrpSpPr>
              <a:grpSpLocks/>
            </p:cNvGrpSpPr>
            <p:nvPr/>
          </p:nvGrpSpPr>
          <p:grpSpPr bwMode="auto">
            <a:xfrm>
              <a:off x="2744" y="3113"/>
              <a:ext cx="1271" cy="590"/>
              <a:chOff x="3696" y="2613"/>
              <a:chExt cx="1043" cy="499"/>
            </a:xfrm>
          </p:grpSpPr>
          <p:grpSp>
            <p:nvGrpSpPr>
              <p:cNvPr id="26935" name="Group 419"/>
              <p:cNvGrpSpPr>
                <a:grpSpLocks/>
              </p:cNvGrpSpPr>
              <p:nvPr/>
            </p:nvGrpSpPr>
            <p:grpSpPr bwMode="auto">
              <a:xfrm>
                <a:off x="3832" y="2659"/>
                <a:ext cx="408" cy="380"/>
                <a:chOff x="2744" y="2795"/>
                <a:chExt cx="1437" cy="1333"/>
              </a:xfrm>
            </p:grpSpPr>
            <p:sp>
              <p:nvSpPr>
                <p:cNvPr id="27044" name="Freeform 420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45" name="Freeform 421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938" name="Group 422"/>
              <p:cNvGrpSpPr>
                <a:grpSpLocks/>
              </p:cNvGrpSpPr>
              <p:nvPr/>
            </p:nvGrpSpPr>
            <p:grpSpPr bwMode="auto">
              <a:xfrm rot="4041413">
                <a:off x="4045" y="2673"/>
                <a:ext cx="408" cy="380"/>
                <a:chOff x="2744" y="2795"/>
                <a:chExt cx="1437" cy="1333"/>
              </a:xfrm>
            </p:grpSpPr>
            <p:sp>
              <p:nvSpPr>
                <p:cNvPr id="27047" name="Freeform 423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48" name="Freeform 424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941" name="Group 425"/>
              <p:cNvGrpSpPr>
                <a:grpSpLocks/>
              </p:cNvGrpSpPr>
              <p:nvPr/>
            </p:nvGrpSpPr>
            <p:grpSpPr bwMode="auto">
              <a:xfrm rot="-4413577">
                <a:off x="3682" y="2673"/>
                <a:ext cx="408" cy="380"/>
                <a:chOff x="2744" y="2795"/>
                <a:chExt cx="1437" cy="1333"/>
              </a:xfrm>
            </p:grpSpPr>
            <p:sp>
              <p:nvSpPr>
                <p:cNvPr id="27050" name="Freeform 426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51" name="Freeform 427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944" name="Group 428"/>
              <p:cNvGrpSpPr>
                <a:grpSpLocks/>
              </p:cNvGrpSpPr>
              <p:nvPr/>
            </p:nvGrpSpPr>
            <p:grpSpPr bwMode="auto">
              <a:xfrm rot="9400938">
                <a:off x="4331" y="2613"/>
                <a:ext cx="408" cy="380"/>
                <a:chOff x="2744" y="2795"/>
                <a:chExt cx="1437" cy="1333"/>
              </a:xfrm>
            </p:grpSpPr>
            <p:sp>
              <p:nvSpPr>
                <p:cNvPr id="27053" name="Freeform 429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54" name="Freeform 430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947" name="Group 431"/>
              <p:cNvGrpSpPr>
                <a:grpSpLocks/>
              </p:cNvGrpSpPr>
              <p:nvPr/>
            </p:nvGrpSpPr>
            <p:grpSpPr bwMode="auto">
              <a:xfrm rot="4041413">
                <a:off x="4181" y="2718"/>
                <a:ext cx="408" cy="380"/>
                <a:chOff x="2744" y="2795"/>
                <a:chExt cx="1437" cy="1333"/>
              </a:xfrm>
            </p:grpSpPr>
            <p:sp>
              <p:nvSpPr>
                <p:cNvPr id="27056" name="Freeform 432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57" name="Freeform 433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7058" name="AutoShape 434"/>
          <p:cNvSpPr>
            <a:spLocks/>
          </p:cNvSpPr>
          <p:nvPr/>
        </p:nvSpPr>
        <p:spPr bwMode="auto">
          <a:xfrm rot="16200000">
            <a:off x="4963319" y="1524794"/>
            <a:ext cx="441325" cy="5976937"/>
          </a:xfrm>
          <a:prstGeom prst="leftBrace">
            <a:avLst>
              <a:gd name="adj1" fmla="val 112860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059" name="WordArt 435"/>
          <p:cNvSpPr>
            <a:spLocks noChangeArrowheads="1" noChangeShapeType="1" noTextEdit="1"/>
          </p:cNvSpPr>
          <p:nvPr/>
        </p:nvSpPr>
        <p:spPr bwMode="auto">
          <a:xfrm>
            <a:off x="6516688" y="2565400"/>
            <a:ext cx="792162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27</a:t>
            </a:r>
          </a:p>
        </p:txBody>
      </p:sp>
      <p:sp>
        <p:nvSpPr>
          <p:cNvPr id="27060" name="WordArt 436"/>
          <p:cNvSpPr>
            <a:spLocks noChangeArrowheads="1" noChangeShapeType="1" noTextEdit="1"/>
          </p:cNvSpPr>
          <p:nvPr/>
        </p:nvSpPr>
        <p:spPr bwMode="auto">
          <a:xfrm>
            <a:off x="4787900" y="6092825"/>
            <a:ext cx="649288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6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8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8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961" grpId="0" animBg="1"/>
      <p:bldP spid="27058" grpId="0" animBg="1"/>
      <p:bldP spid="27059" grpId="0" animBg="1"/>
      <p:bldP spid="270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grpSp>
        <p:nvGrpSpPr>
          <p:cNvPr id="2" name="Group 202"/>
          <p:cNvGrpSpPr>
            <a:grpSpLocks/>
          </p:cNvGrpSpPr>
          <p:nvPr/>
        </p:nvGrpSpPr>
        <p:grpSpPr bwMode="auto">
          <a:xfrm>
            <a:off x="252413" y="0"/>
            <a:ext cx="6119812" cy="4508500"/>
            <a:chOff x="159" y="0"/>
            <a:chExt cx="3855" cy="28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59" y="0"/>
              <a:ext cx="1406" cy="1280"/>
              <a:chOff x="2064" y="2205"/>
              <a:chExt cx="1104" cy="1008"/>
            </a:xfrm>
          </p:grpSpPr>
          <p:sp>
            <p:nvSpPr>
              <p:cNvPr id="20486" name="Freeform 6" descr="Циновка"/>
              <p:cNvSpPr>
                <a:spLocks/>
              </p:cNvSpPr>
              <p:nvPr/>
            </p:nvSpPr>
            <p:spPr bwMode="auto">
              <a:xfrm>
                <a:off x="2108" y="2620"/>
                <a:ext cx="1049" cy="5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568"/>
                  </a:cxn>
                  <a:cxn ang="0">
                    <a:pos x="376" y="840"/>
                  </a:cxn>
                  <a:cxn ang="0">
                    <a:pos x="752" y="1016"/>
                  </a:cxn>
                  <a:cxn ang="0">
                    <a:pos x="1184" y="1040"/>
                  </a:cxn>
                  <a:cxn ang="0">
                    <a:pos x="1592" y="960"/>
                  </a:cxn>
                  <a:cxn ang="0">
                    <a:pos x="1920" y="752"/>
                  </a:cxn>
                  <a:cxn ang="0">
                    <a:pos x="2152" y="296"/>
                  </a:cxn>
                  <a:cxn ang="0">
                    <a:pos x="2160" y="0"/>
                  </a:cxn>
                </a:cxnLst>
                <a:rect l="0" t="0" r="r" b="b"/>
                <a:pathLst>
                  <a:path w="2192" h="1049">
                    <a:moveTo>
                      <a:pt x="0" y="0"/>
                    </a:moveTo>
                    <a:cubicBezTo>
                      <a:pt x="28" y="214"/>
                      <a:pt x="57" y="428"/>
                      <a:pt x="120" y="568"/>
                    </a:cubicBezTo>
                    <a:cubicBezTo>
                      <a:pt x="183" y="708"/>
                      <a:pt x="271" y="765"/>
                      <a:pt x="376" y="840"/>
                    </a:cubicBezTo>
                    <a:cubicBezTo>
                      <a:pt x="481" y="915"/>
                      <a:pt x="617" y="983"/>
                      <a:pt x="752" y="1016"/>
                    </a:cubicBezTo>
                    <a:cubicBezTo>
                      <a:pt x="887" y="1049"/>
                      <a:pt x="1044" y="1049"/>
                      <a:pt x="1184" y="1040"/>
                    </a:cubicBezTo>
                    <a:cubicBezTo>
                      <a:pt x="1324" y="1031"/>
                      <a:pt x="1469" y="1008"/>
                      <a:pt x="1592" y="960"/>
                    </a:cubicBezTo>
                    <a:cubicBezTo>
                      <a:pt x="1715" y="912"/>
                      <a:pt x="1827" y="863"/>
                      <a:pt x="1920" y="752"/>
                    </a:cubicBezTo>
                    <a:cubicBezTo>
                      <a:pt x="2013" y="641"/>
                      <a:pt x="2112" y="421"/>
                      <a:pt x="2152" y="296"/>
                    </a:cubicBezTo>
                    <a:cubicBezTo>
                      <a:pt x="2192" y="171"/>
                      <a:pt x="2176" y="85"/>
                      <a:pt x="2160" y="0"/>
                    </a:cubicBezTo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7" name="Freeform 7" descr="Папирус"/>
              <p:cNvSpPr>
                <a:spLocks/>
              </p:cNvSpPr>
              <p:nvPr/>
            </p:nvSpPr>
            <p:spPr bwMode="auto">
              <a:xfrm>
                <a:off x="2099" y="2490"/>
                <a:ext cx="1067" cy="261"/>
              </a:xfrm>
              <a:custGeom>
                <a:avLst/>
                <a:gdLst/>
                <a:ahLst/>
                <a:cxnLst>
                  <a:cxn ang="0">
                    <a:pos x="15" y="223"/>
                  </a:cxn>
                  <a:cxn ang="0">
                    <a:pos x="431" y="423"/>
                  </a:cxn>
                  <a:cxn ang="0">
                    <a:pos x="1023" y="447"/>
                  </a:cxn>
                  <a:cxn ang="0">
                    <a:pos x="1687" y="431"/>
                  </a:cxn>
                  <a:cxn ang="0">
                    <a:pos x="2215" y="255"/>
                  </a:cxn>
                  <a:cxn ang="0">
                    <a:pos x="1791" y="39"/>
                  </a:cxn>
                  <a:cxn ang="0">
                    <a:pos x="1111" y="23"/>
                  </a:cxn>
                  <a:cxn ang="0">
                    <a:pos x="343" y="55"/>
                  </a:cxn>
                  <a:cxn ang="0">
                    <a:pos x="15" y="223"/>
                  </a:cxn>
                </a:cxnLst>
                <a:rect l="0" t="0" r="r" b="b"/>
                <a:pathLst>
                  <a:path w="2232" h="463">
                    <a:moveTo>
                      <a:pt x="15" y="223"/>
                    </a:moveTo>
                    <a:cubicBezTo>
                      <a:pt x="30" y="284"/>
                      <a:pt x="263" y="386"/>
                      <a:pt x="431" y="423"/>
                    </a:cubicBezTo>
                    <a:cubicBezTo>
                      <a:pt x="599" y="460"/>
                      <a:pt x="814" y="446"/>
                      <a:pt x="1023" y="447"/>
                    </a:cubicBezTo>
                    <a:cubicBezTo>
                      <a:pt x="1232" y="448"/>
                      <a:pt x="1488" y="463"/>
                      <a:pt x="1687" y="431"/>
                    </a:cubicBezTo>
                    <a:cubicBezTo>
                      <a:pt x="1886" y="399"/>
                      <a:pt x="2198" y="320"/>
                      <a:pt x="2215" y="255"/>
                    </a:cubicBezTo>
                    <a:cubicBezTo>
                      <a:pt x="2232" y="190"/>
                      <a:pt x="1975" y="78"/>
                      <a:pt x="1791" y="39"/>
                    </a:cubicBezTo>
                    <a:cubicBezTo>
                      <a:pt x="1607" y="0"/>
                      <a:pt x="1352" y="20"/>
                      <a:pt x="1111" y="23"/>
                    </a:cubicBezTo>
                    <a:cubicBezTo>
                      <a:pt x="870" y="26"/>
                      <a:pt x="528" y="23"/>
                      <a:pt x="343" y="55"/>
                    </a:cubicBezTo>
                    <a:cubicBezTo>
                      <a:pt x="158" y="87"/>
                      <a:pt x="0" y="162"/>
                      <a:pt x="15" y="223"/>
                    </a:cubicBezTo>
                    <a:close/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090" y="2205"/>
                <a:ext cx="1066" cy="469"/>
                <a:chOff x="503" y="1425"/>
                <a:chExt cx="2228" cy="829"/>
              </a:xfrm>
            </p:grpSpPr>
            <p:sp>
              <p:nvSpPr>
                <p:cNvPr id="20489" name="Freeform 9"/>
                <p:cNvSpPr>
                  <a:spLocks/>
                </p:cNvSpPr>
                <p:nvPr/>
              </p:nvSpPr>
              <p:spPr bwMode="auto">
                <a:xfrm rot="5135648">
                  <a:off x="2397" y="1960"/>
                  <a:ext cx="309" cy="81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solidFill>
                  <a:srgbClr val="CC99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" name="Group 10"/>
                <p:cNvGrpSpPr>
                  <a:grpSpLocks/>
                </p:cNvGrpSpPr>
                <p:nvPr/>
              </p:nvGrpSpPr>
              <p:grpSpPr bwMode="auto">
                <a:xfrm>
                  <a:off x="503" y="1425"/>
                  <a:ext cx="2228" cy="829"/>
                  <a:chOff x="503" y="1425"/>
                  <a:chExt cx="2348" cy="829"/>
                </a:xfrm>
              </p:grpSpPr>
              <p:sp>
                <p:nvSpPr>
                  <p:cNvPr id="20491" name="Freeform 11"/>
                  <p:cNvSpPr>
                    <a:spLocks/>
                  </p:cNvSpPr>
                  <p:nvPr/>
                </p:nvSpPr>
                <p:spPr bwMode="auto">
                  <a:xfrm rot="-1024559">
                    <a:off x="513" y="2038"/>
                    <a:ext cx="323" cy="77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492" name="Freeform 12"/>
                  <p:cNvSpPr>
                    <a:spLocks/>
                  </p:cNvSpPr>
                  <p:nvPr/>
                </p:nvSpPr>
                <p:spPr bwMode="auto">
                  <a:xfrm rot="-1024559">
                    <a:off x="597" y="1933"/>
                    <a:ext cx="317" cy="95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493" name="Freeform 13"/>
                  <p:cNvSpPr>
                    <a:spLocks/>
                  </p:cNvSpPr>
                  <p:nvPr/>
                </p:nvSpPr>
                <p:spPr bwMode="auto">
                  <a:xfrm rot="-590344">
                    <a:off x="672" y="1846"/>
                    <a:ext cx="317" cy="95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" name="Group 14"/>
                  <p:cNvGrpSpPr>
                    <a:grpSpLocks/>
                  </p:cNvGrpSpPr>
                  <p:nvPr/>
                </p:nvGrpSpPr>
                <p:grpSpPr bwMode="auto">
                  <a:xfrm rot="319568">
                    <a:off x="787" y="1646"/>
                    <a:ext cx="523" cy="215"/>
                    <a:chOff x="500" y="1699"/>
                    <a:chExt cx="660" cy="284"/>
                  </a:xfrm>
                </p:grpSpPr>
                <p:sp>
                  <p:nvSpPr>
                    <p:cNvPr id="20495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496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497" name="Freeform 17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" name="Group 18"/>
                  <p:cNvGrpSpPr>
                    <a:grpSpLocks/>
                  </p:cNvGrpSpPr>
                  <p:nvPr/>
                </p:nvGrpSpPr>
                <p:grpSpPr bwMode="auto">
                  <a:xfrm rot="1402697">
                    <a:off x="1144" y="1524"/>
                    <a:ext cx="523" cy="215"/>
                    <a:chOff x="500" y="1699"/>
                    <a:chExt cx="660" cy="284"/>
                  </a:xfrm>
                </p:grpSpPr>
                <p:sp>
                  <p:nvSpPr>
                    <p:cNvPr id="20499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00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01" name="Freeform 21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" name="Group 22"/>
                  <p:cNvGrpSpPr>
                    <a:grpSpLocks/>
                  </p:cNvGrpSpPr>
                  <p:nvPr/>
                </p:nvGrpSpPr>
                <p:grpSpPr bwMode="auto">
                  <a:xfrm rot="2233139">
                    <a:off x="1529" y="1489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20503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04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05" name="Freeform 25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" name="Group 26"/>
                  <p:cNvGrpSpPr>
                    <a:grpSpLocks/>
                  </p:cNvGrpSpPr>
                  <p:nvPr/>
                </p:nvGrpSpPr>
                <p:grpSpPr bwMode="auto">
                  <a:xfrm rot="3226440">
                    <a:off x="1882" y="1562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20507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08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09" name="Freeform 29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" name="Group 30"/>
                  <p:cNvGrpSpPr>
                    <a:grpSpLocks/>
                  </p:cNvGrpSpPr>
                  <p:nvPr/>
                </p:nvGrpSpPr>
                <p:grpSpPr bwMode="auto">
                  <a:xfrm rot="4068615">
                    <a:off x="2210" y="1726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20511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12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13" name="Freeform 33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0514" name="Freeform 34"/>
                  <p:cNvSpPr>
                    <a:spLocks/>
                  </p:cNvSpPr>
                  <p:nvPr/>
                </p:nvSpPr>
                <p:spPr bwMode="auto">
                  <a:xfrm rot="5135648">
                    <a:off x="2576" y="2029"/>
                    <a:ext cx="303" cy="100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15" name="Freeform 35"/>
                  <p:cNvSpPr>
                    <a:spLocks/>
                  </p:cNvSpPr>
                  <p:nvPr/>
                </p:nvSpPr>
                <p:spPr bwMode="auto">
                  <a:xfrm>
                    <a:off x="2706" y="2014"/>
                    <a:ext cx="145" cy="221"/>
                  </a:xfrm>
                  <a:custGeom>
                    <a:avLst/>
                    <a:gdLst/>
                    <a:ahLst/>
                    <a:cxnLst>
                      <a:cxn ang="0">
                        <a:pos x="72" y="0"/>
                      </a:cxn>
                      <a:cxn ang="0">
                        <a:pos x="127" y="39"/>
                      </a:cxn>
                      <a:cxn ang="0">
                        <a:pos x="144" y="106"/>
                      </a:cxn>
                      <a:cxn ang="0">
                        <a:pos x="123" y="158"/>
                      </a:cxn>
                      <a:cxn ang="0">
                        <a:pos x="50" y="212"/>
                      </a:cxn>
                      <a:cxn ang="0">
                        <a:pos x="6" y="214"/>
                      </a:cxn>
                      <a:cxn ang="0">
                        <a:pos x="14" y="218"/>
                      </a:cxn>
                    </a:cxnLst>
                    <a:rect l="0" t="0" r="r" b="b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16" name="Freeform 36"/>
                  <p:cNvSpPr>
                    <a:spLocks/>
                  </p:cNvSpPr>
                  <p:nvPr/>
                </p:nvSpPr>
                <p:spPr bwMode="auto">
                  <a:xfrm>
                    <a:off x="503" y="2112"/>
                    <a:ext cx="228" cy="142"/>
                  </a:xfrm>
                  <a:custGeom>
                    <a:avLst/>
                    <a:gdLst/>
                    <a:ahLst/>
                    <a:cxnLst>
                      <a:cxn ang="0">
                        <a:pos x="145" y="96"/>
                      </a:cxn>
                      <a:cxn ang="0">
                        <a:pos x="25" y="136"/>
                      </a:cxn>
                      <a:cxn ang="0">
                        <a:pos x="7" y="61"/>
                      </a:cxn>
                      <a:cxn ang="0">
                        <a:pos x="66" y="53"/>
                      </a:cxn>
                      <a:cxn ang="0">
                        <a:pos x="150" y="88"/>
                      </a:cxn>
                      <a:cxn ang="0">
                        <a:pos x="207" y="60"/>
                      </a:cxn>
                      <a:cxn ang="0">
                        <a:pos x="228" y="0"/>
                      </a:cxn>
                    </a:cxnLst>
                    <a:rect l="0" t="0" r="r" b="b"/>
                    <a:pathLst>
                      <a:path w="228" h="142">
                        <a:moveTo>
                          <a:pt x="145" y="96"/>
                        </a:moveTo>
                        <a:cubicBezTo>
                          <a:pt x="126" y="103"/>
                          <a:pt x="48" y="142"/>
                          <a:pt x="25" y="136"/>
                        </a:cubicBezTo>
                        <a:cubicBezTo>
                          <a:pt x="2" y="130"/>
                          <a:pt x="0" y="75"/>
                          <a:pt x="7" y="61"/>
                        </a:cubicBezTo>
                        <a:cubicBezTo>
                          <a:pt x="14" y="47"/>
                          <a:pt x="42" y="48"/>
                          <a:pt x="66" y="53"/>
                        </a:cubicBezTo>
                        <a:cubicBezTo>
                          <a:pt x="89" y="58"/>
                          <a:pt x="126" y="85"/>
                          <a:pt x="150" y="88"/>
                        </a:cubicBezTo>
                        <a:cubicBezTo>
                          <a:pt x="173" y="89"/>
                          <a:pt x="194" y="74"/>
                          <a:pt x="207" y="60"/>
                        </a:cubicBezTo>
                        <a:cubicBezTo>
                          <a:pt x="221" y="46"/>
                          <a:pt x="224" y="12"/>
                          <a:pt x="228" y="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" name="Group 37"/>
              <p:cNvGrpSpPr>
                <a:grpSpLocks/>
              </p:cNvGrpSpPr>
              <p:nvPr/>
            </p:nvGrpSpPr>
            <p:grpSpPr bwMode="auto">
              <a:xfrm>
                <a:off x="2064" y="2614"/>
                <a:ext cx="1104" cy="190"/>
                <a:chOff x="461" y="1577"/>
                <a:chExt cx="1446" cy="232"/>
              </a:xfrm>
            </p:grpSpPr>
            <p:sp>
              <p:nvSpPr>
                <p:cNvPr id="20518" name="Freeform 38"/>
                <p:cNvSpPr>
                  <a:spLocks/>
                </p:cNvSpPr>
                <p:nvPr/>
              </p:nvSpPr>
              <p:spPr bwMode="auto">
                <a:xfrm rot="11536453">
                  <a:off x="1600" y="1713"/>
                  <a:ext cx="192" cy="27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19" name="Freeform 39"/>
                <p:cNvSpPr>
                  <a:spLocks/>
                </p:cNvSpPr>
                <p:nvPr/>
              </p:nvSpPr>
              <p:spPr bwMode="auto">
                <a:xfrm rot="11753484">
                  <a:off x="1658" y="1703"/>
                  <a:ext cx="188" cy="34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20" name="Freeform 40"/>
                <p:cNvSpPr>
                  <a:spLocks/>
                </p:cNvSpPr>
                <p:nvPr/>
              </p:nvSpPr>
              <p:spPr bwMode="auto">
                <a:xfrm rot="11504759">
                  <a:off x="1533" y="1721"/>
                  <a:ext cx="189" cy="34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2" name="Group 41"/>
                <p:cNvGrpSpPr>
                  <a:grpSpLocks/>
                </p:cNvGrpSpPr>
                <p:nvPr/>
              </p:nvGrpSpPr>
              <p:grpSpPr bwMode="auto">
                <a:xfrm rot="11478807">
                  <a:off x="1341" y="1714"/>
                  <a:ext cx="311" cy="77"/>
                  <a:chOff x="500" y="1699"/>
                  <a:chExt cx="660" cy="284"/>
                </a:xfrm>
              </p:grpSpPr>
              <p:sp>
                <p:nvSpPr>
                  <p:cNvPr id="20522" name="Freeform 42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23" name="Freeform 43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24" name="Freeform 44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" name="Group 45"/>
                <p:cNvGrpSpPr>
                  <a:grpSpLocks/>
                </p:cNvGrpSpPr>
                <p:nvPr/>
              </p:nvGrpSpPr>
              <p:grpSpPr bwMode="auto">
                <a:xfrm rot="11832990">
                  <a:off x="1137" y="1727"/>
                  <a:ext cx="311" cy="77"/>
                  <a:chOff x="500" y="1699"/>
                  <a:chExt cx="660" cy="284"/>
                </a:xfrm>
              </p:grpSpPr>
              <p:sp>
                <p:nvSpPr>
                  <p:cNvPr id="20526" name="Freeform 46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27" name="Freeform 47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28" name="Freeform 48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" name="Group 49"/>
                <p:cNvGrpSpPr>
                  <a:grpSpLocks/>
                </p:cNvGrpSpPr>
                <p:nvPr/>
              </p:nvGrpSpPr>
              <p:grpSpPr bwMode="auto">
                <a:xfrm rot="12324179">
                  <a:off x="955" y="1728"/>
                  <a:ext cx="297" cy="81"/>
                  <a:chOff x="500" y="1699"/>
                  <a:chExt cx="660" cy="284"/>
                </a:xfrm>
              </p:grpSpPr>
              <p:sp>
                <p:nvSpPr>
                  <p:cNvPr id="20530" name="Freeform 50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31" name="Freeform 51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32" name="Freeform 52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" name="Group 53"/>
                <p:cNvGrpSpPr>
                  <a:grpSpLocks/>
                </p:cNvGrpSpPr>
                <p:nvPr/>
              </p:nvGrpSpPr>
              <p:grpSpPr bwMode="auto">
                <a:xfrm rot="253299">
                  <a:off x="461" y="1577"/>
                  <a:ext cx="418" cy="211"/>
                  <a:chOff x="1606" y="2128"/>
                  <a:chExt cx="418" cy="211"/>
                </a:xfrm>
              </p:grpSpPr>
              <p:grpSp>
                <p:nvGrpSpPr>
                  <p:cNvPr id="16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1692" y="2156"/>
                    <a:ext cx="332" cy="183"/>
                    <a:chOff x="1692" y="2156"/>
                    <a:chExt cx="332" cy="183"/>
                  </a:xfrm>
                </p:grpSpPr>
                <p:sp>
                  <p:nvSpPr>
                    <p:cNvPr id="20535" name="Freeform 55"/>
                    <p:cNvSpPr>
                      <a:spLocks/>
                    </p:cNvSpPr>
                    <p:nvPr/>
                  </p:nvSpPr>
                  <p:spPr bwMode="auto">
                    <a:xfrm rot="15935647">
                      <a:off x="1662" y="2186"/>
                      <a:ext cx="111" cy="5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solidFill>
                      <a:srgbClr val="CC9900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36" name="Freeform 56"/>
                    <p:cNvSpPr>
                      <a:spLocks/>
                    </p:cNvSpPr>
                    <p:nvPr/>
                  </p:nvSpPr>
                  <p:spPr bwMode="auto">
                    <a:xfrm rot="78998013">
                      <a:off x="1952" y="2268"/>
                      <a:ext cx="95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37" name="Freeform 57"/>
                    <p:cNvSpPr>
                      <a:spLocks/>
                    </p:cNvSpPr>
                    <p:nvPr/>
                  </p:nvSpPr>
                  <p:spPr bwMode="auto">
                    <a:xfrm rot="79432229">
                      <a:off x="1854" y="2257"/>
                      <a:ext cx="93" cy="5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7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1606" y="2128"/>
                    <a:ext cx="372" cy="208"/>
                    <a:chOff x="1606" y="2128"/>
                    <a:chExt cx="372" cy="208"/>
                  </a:xfrm>
                </p:grpSpPr>
                <p:grpSp>
                  <p:nvGrpSpPr>
                    <p:cNvPr id="18" name="Group 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49" y="2131"/>
                      <a:ext cx="329" cy="205"/>
                      <a:chOff x="1649" y="2131"/>
                      <a:chExt cx="329" cy="205"/>
                    </a:xfrm>
                  </p:grpSpPr>
                  <p:sp>
                    <p:nvSpPr>
                      <p:cNvPr id="20540" name="Freeform 60"/>
                      <p:cNvSpPr>
                        <a:spLocks/>
                      </p:cNvSpPr>
                      <p:nvPr/>
                    </p:nvSpPr>
                    <p:spPr bwMode="auto">
                      <a:xfrm rot="78998013">
                        <a:off x="1903" y="2260"/>
                        <a:ext cx="92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19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25" y="2188"/>
                        <a:ext cx="154" cy="143"/>
                        <a:chOff x="1728" y="2185"/>
                        <a:chExt cx="154" cy="143"/>
                      </a:xfrm>
                    </p:grpSpPr>
                    <p:sp>
                      <p:nvSpPr>
                        <p:cNvPr id="20542" name="Freeform 62"/>
                        <p:cNvSpPr>
                          <a:spLocks/>
                        </p:cNvSpPr>
                        <p:nvPr/>
                      </p:nvSpPr>
                      <p:spPr bwMode="auto">
                        <a:xfrm rot="14868615">
                          <a:off x="1802" y="2249"/>
                          <a:ext cx="111" cy="4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99"/>
                            </a:cxn>
                            <a:cxn ang="0">
                              <a:pos x="44" y="27"/>
                            </a:cxn>
                            <a:cxn ang="0">
                              <a:pos x="118" y="3"/>
                            </a:cxn>
                            <a:cxn ang="0">
                              <a:pos x="192" y="15"/>
                            </a:cxn>
                            <a:cxn ang="0">
                              <a:pos x="280" y="91"/>
                            </a:cxn>
                            <a:cxn ang="0">
                              <a:pos x="360" y="79"/>
                            </a:cxn>
                            <a:cxn ang="0">
                              <a:pos x="408" y="10"/>
                            </a:cxn>
                          </a:cxnLst>
                          <a:rect l="0" t="0" r="r" b="b"/>
                          <a:pathLst>
                            <a:path w="408" h="102">
                              <a:moveTo>
                                <a:pt x="0" y="99"/>
                              </a:moveTo>
                              <a:cubicBezTo>
                                <a:pt x="7" y="87"/>
                                <a:pt x="24" y="43"/>
                                <a:pt x="44" y="27"/>
                              </a:cubicBezTo>
                              <a:cubicBezTo>
                                <a:pt x="64" y="11"/>
                                <a:pt x="93" y="5"/>
                                <a:pt x="118" y="3"/>
                              </a:cubicBezTo>
                              <a:cubicBezTo>
                                <a:pt x="143" y="1"/>
                                <a:pt x="165" y="0"/>
                                <a:pt x="192" y="15"/>
                              </a:cubicBezTo>
                              <a:cubicBezTo>
                                <a:pt x="219" y="30"/>
                                <a:pt x="252" y="80"/>
                                <a:pt x="280" y="91"/>
                              </a:cubicBezTo>
                              <a:cubicBezTo>
                                <a:pt x="308" y="102"/>
                                <a:pt x="339" y="92"/>
                                <a:pt x="360" y="79"/>
                              </a:cubicBezTo>
                              <a:cubicBezTo>
                                <a:pt x="381" y="66"/>
                                <a:pt x="398" y="25"/>
                                <a:pt x="408" y="10"/>
                              </a:cubicBezTo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CC6600"/>
                            </a:gs>
                            <a:gs pos="50000">
                              <a:srgbClr val="996633"/>
                            </a:gs>
                            <a:gs pos="100000">
                              <a:srgbClr val="CC6600"/>
                            </a:gs>
                          </a:gsLst>
                          <a:lin ang="18900000" scaled="1"/>
                        </a:gradFill>
                        <a:ln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543" name="Freeform 63"/>
                        <p:cNvSpPr>
                          <a:spLocks/>
                        </p:cNvSpPr>
                        <p:nvPr/>
                      </p:nvSpPr>
                      <p:spPr bwMode="auto">
                        <a:xfrm rot="14868615">
                          <a:off x="1752" y="2226"/>
                          <a:ext cx="108" cy="5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97"/>
                            </a:cxn>
                            <a:cxn ang="0">
                              <a:pos x="48" y="25"/>
                            </a:cxn>
                            <a:cxn ang="0">
                              <a:pos x="134" y="0"/>
                            </a:cxn>
                            <a:cxn ang="0">
                              <a:pos x="205" y="23"/>
                            </a:cxn>
                            <a:cxn ang="0">
                              <a:pos x="281" y="112"/>
                            </a:cxn>
                            <a:cxn ang="0">
                              <a:pos x="364" y="105"/>
                            </a:cxn>
                            <a:cxn ang="0">
                              <a:pos x="400" y="37"/>
                            </a:cxn>
                          </a:cxnLst>
                          <a:rect l="0" t="0" r="r" b="b"/>
                          <a:pathLst>
                            <a:path w="400" h="126">
                              <a:moveTo>
                                <a:pt x="0" y="97"/>
                              </a:moveTo>
                              <a:cubicBezTo>
                                <a:pt x="8" y="85"/>
                                <a:pt x="26" y="41"/>
                                <a:pt x="48" y="25"/>
                              </a:cubicBezTo>
                              <a:cubicBezTo>
                                <a:pt x="70" y="9"/>
                                <a:pt x="108" y="0"/>
                                <a:pt x="134" y="0"/>
                              </a:cubicBezTo>
                              <a:cubicBezTo>
                                <a:pt x="160" y="0"/>
                                <a:pt x="181" y="4"/>
                                <a:pt x="205" y="23"/>
                              </a:cubicBezTo>
                              <a:cubicBezTo>
                                <a:pt x="230" y="42"/>
                                <a:pt x="255" y="98"/>
                                <a:pt x="281" y="112"/>
                              </a:cubicBezTo>
                              <a:cubicBezTo>
                                <a:pt x="307" y="126"/>
                                <a:pt x="344" y="117"/>
                                <a:pt x="364" y="105"/>
                              </a:cubicBezTo>
                              <a:cubicBezTo>
                                <a:pt x="384" y="93"/>
                                <a:pt x="393" y="51"/>
                                <a:pt x="400" y="37"/>
                              </a:cubicBezTo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CC6600"/>
                            </a:gs>
                            <a:gs pos="50000">
                              <a:srgbClr val="996633"/>
                            </a:gs>
                            <a:gs pos="100000">
                              <a:srgbClr val="CC6600"/>
                            </a:gs>
                          </a:gsLst>
                          <a:lin ang="18900000" scaled="1"/>
                        </a:gradFill>
                        <a:ln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544" name="Freeform 64"/>
                        <p:cNvSpPr>
                          <a:spLocks/>
                        </p:cNvSpPr>
                        <p:nvPr/>
                      </p:nvSpPr>
                      <p:spPr bwMode="auto">
                        <a:xfrm rot="15302830">
                          <a:off x="1704" y="2209"/>
                          <a:ext cx="108" cy="5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97"/>
                            </a:cxn>
                            <a:cxn ang="0">
                              <a:pos x="48" y="25"/>
                            </a:cxn>
                            <a:cxn ang="0">
                              <a:pos x="134" y="0"/>
                            </a:cxn>
                            <a:cxn ang="0">
                              <a:pos x="205" y="23"/>
                            </a:cxn>
                            <a:cxn ang="0">
                              <a:pos x="281" y="112"/>
                            </a:cxn>
                            <a:cxn ang="0">
                              <a:pos x="364" y="105"/>
                            </a:cxn>
                            <a:cxn ang="0">
                              <a:pos x="400" y="37"/>
                            </a:cxn>
                          </a:cxnLst>
                          <a:rect l="0" t="0" r="r" b="b"/>
                          <a:pathLst>
                            <a:path w="400" h="126">
                              <a:moveTo>
                                <a:pt x="0" y="97"/>
                              </a:moveTo>
                              <a:cubicBezTo>
                                <a:pt x="8" y="85"/>
                                <a:pt x="26" y="41"/>
                                <a:pt x="48" y="25"/>
                              </a:cubicBezTo>
                              <a:cubicBezTo>
                                <a:pt x="70" y="9"/>
                                <a:pt x="108" y="0"/>
                                <a:pt x="134" y="0"/>
                              </a:cubicBezTo>
                              <a:cubicBezTo>
                                <a:pt x="160" y="0"/>
                                <a:pt x="181" y="4"/>
                                <a:pt x="205" y="23"/>
                              </a:cubicBezTo>
                              <a:cubicBezTo>
                                <a:pt x="230" y="42"/>
                                <a:pt x="255" y="98"/>
                                <a:pt x="281" y="112"/>
                              </a:cubicBezTo>
                              <a:cubicBezTo>
                                <a:pt x="307" y="126"/>
                                <a:pt x="344" y="117"/>
                                <a:pt x="364" y="105"/>
                              </a:cubicBezTo>
                              <a:cubicBezTo>
                                <a:pt x="384" y="93"/>
                                <a:pt x="393" y="51"/>
                                <a:pt x="400" y="37"/>
                              </a:cubicBezTo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CC6600"/>
                            </a:gs>
                            <a:gs pos="50000">
                              <a:srgbClr val="996633"/>
                            </a:gs>
                            <a:gs pos="100000">
                              <a:srgbClr val="CC6600"/>
                            </a:gs>
                          </a:gsLst>
                          <a:lin ang="18900000" scaled="1"/>
                        </a:gradFill>
                        <a:ln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20545" name="Freeform 65"/>
                      <p:cNvSpPr>
                        <a:spLocks/>
                      </p:cNvSpPr>
                      <p:nvPr/>
                    </p:nvSpPr>
                    <p:spPr bwMode="auto">
                      <a:xfrm rot="15935647">
                        <a:off x="1625" y="2155"/>
                        <a:ext cx="108" cy="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0546" name="Freeform 66"/>
                    <p:cNvSpPr>
                      <a:spLocks/>
                    </p:cNvSpPr>
                    <p:nvPr/>
                  </p:nvSpPr>
                  <p:spPr bwMode="auto">
                    <a:xfrm rot="10800000">
                      <a:off x="1606" y="2128"/>
                      <a:ext cx="86" cy="79"/>
                    </a:xfrm>
                    <a:custGeom>
                      <a:avLst/>
                      <a:gdLst/>
                      <a:ahLst/>
                      <a:cxnLst>
                        <a:cxn ang="0">
                          <a:pos x="72" y="0"/>
                        </a:cxn>
                        <a:cxn ang="0">
                          <a:pos x="127" y="39"/>
                        </a:cxn>
                        <a:cxn ang="0">
                          <a:pos x="144" y="106"/>
                        </a:cxn>
                        <a:cxn ang="0">
                          <a:pos x="123" y="158"/>
                        </a:cxn>
                        <a:cxn ang="0">
                          <a:pos x="50" y="212"/>
                        </a:cxn>
                        <a:cxn ang="0">
                          <a:pos x="6" y="214"/>
                        </a:cxn>
                        <a:cxn ang="0">
                          <a:pos x="14" y="218"/>
                        </a:cxn>
                      </a:cxnLst>
                      <a:rect l="0" t="0" r="r" b="b"/>
                      <a:pathLst>
                        <a:path w="145" h="221">
                          <a:moveTo>
                            <a:pt x="72" y="0"/>
                          </a:moveTo>
                          <a:cubicBezTo>
                            <a:pt x="82" y="7"/>
                            <a:pt x="115" y="23"/>
                            <a:pt x="127" y="39"/>
                          </a:cubicBezTo>
                          <a:cubicBezTo>
                            <a:pt x="139" y="57"/>
                            <a:pt x="145" y="86"/>
                            <a:pt x="144" y="106"/>
                          </a:cubicBezTo>
                          <a:cubicBezTo>
                            <a:pt x="143" y="125"/>
                            <a:pt x="139" y="141"/>
                            <a:pt x="123" y="158"/>
                          </a:cubicBezTo>
                          <a:cubicBezTo>
                            <a:pt x="107" y="176"/>
                            <a:pt x="69" y="203"/>
                            <a:pt x="50" y="212"/>
                          </a:cubicBezTo>
                          <a:cubicBezTo>
                            <a:pt x="31" y="221"/>
                            <a:pt x="12" y="213"/>
                            <a:pt x="6" y="214"/>
                          </a:cubicBezTo>
                          <a:cubicBezTo>
                            <a:pt x="0" y="215"/>
                            <a:pt x="12" y="217"/>
                            <a:pt x="14" y="21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20547" name="Freeform 67"/>
                <p:cNvSpPr>
                  <a:spLocks/>
                </p:cNvSpPr>
                <p:nvPr/>
              </p:nvSpPr>
              <p:spPr bwMode="auto">
                <a:xfrm rot="12712262">
                  <a:off x="1771" y="1656"/>
                  <a:ext cx="136" cy="51"/>
                </a:xfrm>
                <a:custGeom>
                  <a:avLst/>
                  <a:gdLst/>
                  <a:ahLst/>
                  <a:cxnLst>
                    <a:cxn ang="0">
                      <a:pos x="145" y="96"/>
                    </a:cxn>
                    <a:cxn ang="0">
                      <a:pos x="25" y="136"/>
                    </a:cxn>
                    <a:cxn ang="0">
                      <a:pos x="7" y="61"/>
                    </a:cxn>
                    <a:cxn ang="0">
                      <a:pos x="66" y="53"/>
                    </a:cxn>
                    <a:cxn ang="0">
                      <a:pos x="150" y="88"/>
                    </a:cxn>
                    <a:cxn ang="0">
                      <a:pos x="207" y="60"/>
                    </a:cxn>
                    <a:cxn ang="0">
                      <a:pos x="228" y="0"/>
                    </a:cxn>
                  </a:cxnLst>
                  <a:rect l="0" t="0" r="r" b="b"/>
                  <a:pathLst>
                    <a:path w="228" h="142">
                      <a:moveTo>
                        <a:pt x="145" y="96"/>
                      </a:moveTo>
                      <a:cubicBezTo>
                        <a:pt x="126" y="103"/>
                        <a:pt x="48" y="142"/>
                        <a:pt x="25" y="136"/>
                      </a:cubicBezTo>
                      <a:cubicBezTo>
                        <a:pt x="2" y="130"/>
                        <a:pt x="0" y="75"/>
                        <a:pt x="7" y="61"/>
                      </a:cubicBezTo>
                      <a:cubicBezTo>
                        <a:pt x="14" y="47"/>
                        <a:pt x="42" y="48"/>
                        <a:pt x="66" y="53"/>
                      </a:cubicBezTo>
                      <a:cubicBezTo>
                        <a:pt x="89" y="58"/>
                        <a:pt x="126" y="85"/>
                        <a:pt x="150" y="88"/>
                      </a:cubicBezTo>
                      <a:cubicBezTo>
                        <a:pt x="173" y="89"/>
                        <a:pt x="194" y="74"/>
                        <a:pt x="207" y="60"/>
                      </a:cubicBezTo>
                      <a:cubicBezTo>
                        <a:pt x="221" y="46"/>
                        <a:pt x="224" y="12"/>
                        <a:pt x="228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" name="Group 68"/>
                <p:cNvGrpSpPr>
                  <a:grpSpLocks/>
                </p:cNvGrpSpPr>
                <p:nvPr/>
              </p:nvGrpSpPr>
              <p:grpSpPr bwMode="auto">
                <a:xfrm rot="12498145">
                  <a:off x="774" y="1720"/>
                  <a:ext cx="297" cy="81"/>
                  <a:chOff x="500" y="1699"/>
                  <a:chExt cx="660" cy="284"/>
                </a:xfrm>
              </p:grpSpPr>
              <p:sp>
                <p:nvSpPr>
                  <p:cNvPr id="20549" name="Freeform 69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50" name="Freeform 70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51" name="Freeform 71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552" name="Freeform 72"/>
                <p:cNvSpPr>
                  <a:spLocks/>
                </p:cNvSpPr>
                <p:nvPr/>
              </p:nvSpPr>
              <p:spPr bwMode="auto">
                <a:xfrm rot="11753484">
                  <a:off x="1709" y="1685"/>
                  <a:ext cx="188" cy="34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1" name="Group 73"/>
              <p:cNvGrpSpPr>
                <a:grpSpLocks/>
              </p:cNvGrpSpPr>
              <p:nvPr/>
            </p:nvGrpSpPr>
            <p:grpSpPr bwMode="auto">
              <a:xfrm rot="-3263547">
                <a:off x="2186" y="2401"/>
                <a:ext cx="408" cy="380"/>
                <a:chOff x="2744" y="2795"/>
                <a:chExt cx="1437" cy="1333"/>
              </a:xfrm>
            </p:grpSpPr>
            <p:sp>
              <p:nvSpPr>
                <p:cNvPr id="20554" name="Freeform 74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55" name="Freeform 75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" name="Group 76"/>
              <p:cNvGrpSpPr>
                <a:grpSpLocks/>
              </p:cNvGrpSpPr>
              <p:nvPr/>
            </p:nvGrpSpPr>
            <p:grpSpPr bwMode="auto">
              <a:xfrm>
                <a:off x="2381" y="2341"/>
                <a:ext cx="408" cy="380"/>
                <a:chOff x="2744" y="2795"/>
                <a:chExt cx="1437" cy="1333"/>
              </a:xfrm>
            </p:grpSpPr>
            <p:sp>
              <p:nvSpPr>
                <p:cNvPr id="20557" name="Freeform 77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58" name="Freeform 78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3" name="Group 79"/>
              <p:cNvGrpSpPr>
                <a:grpSpLocks/>
              </p:cNvGrpSpPr>
              <p:nvPr/>
            </p:nvGrpSpPr>
            <p:grpSpPr bwMode="auto">
              <a:xfrm rot="14339074">
                <a:off x="2685" y="2355"/>
                <a:ext cx="408" cy="380"/>
                <a:chOff x="2744" y="2795"/>
                <a:chExt cx="1437" cy="1333"/>
              </a:xfrm>
            </p:grpSpPr>
            <p:sp>
              <p:nvSpPr>
                <p:cNvPr id="20560" name="Freeform 80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61" name="Freeform 81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" name="Group 82"/>
              <p:cNvGrpSpPr>
                <a:grpSpLocks/>
              </p:cNvGrpSpPr>
              <p:nvPr/>
            </p:nvGrpSpPr>
            <p:grpSpPr bwMode="auto">
              <a:xfrm rot="4041413">
                <a:off x="2367" y="2446"/>
                <a:ext cx="408" cy="380"/>
                <a:chOff x="2744" y="2795"/>
                <a:chExt cx="1437" cy="1333"/>
              </a:xfrm>
            </p:grpSpPr>
            <p:sp>
              <p:nvSpPr>
                <p:cNvPr id="20563" name="Freeform 83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64" name="Freeform 84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5" name="Group 85"/>
            <p:cNvGrpSpPr>
              <a:grpSpLocks/>
            </p:cNvGrpSpPr>
            <p:nvPr/>
          </p:nvGrpSpPr>
          <p:grpSpPr bwMode="auto">
            <a:xfrm>
              <a:off x="2654" y="454"/>
              <a:ext cx="1271" cy="590"/>
              <a:chOff x="3696" y="2613"/>
              <a:chExt cx="1043" cy="499"/>
            </a:xfrm>
          </p:grpSpPr>
          <p:grpSp>
            <p:nvGrpSpPr>
              <p:cNvPr id="26" name="Group 86"/>
              <p:cNvGrpSpPr>
                <a:grpSpLocks/>
              </p:cNvGrpSpPr>
              <p:nvPr/>
            </p:nvGrpSpPr>
            <p:grpSpPr bwMode="auto">
              <a:xfrm>
                <a:off x="3832" y="2659"/>
                <a:ext cx="408" cy="380"/>
                <a:chOff x="2744" y="2795"/>
                <a:chExt cx="1437" cy="1333"/>
              </a:xfrm>
            </p:grpSpPr>
            <p:sp>
              <p:nvSpPr>
                <p:cNvPr id="20567" name="Freeform 87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68" name="Freeform 88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" name="Group 89"/>
              <p:cNvGrpSpPr>
                <a:grpSpLocks/>
              </p:cNvGrpSpPr>
              <p:nvPr/>
            </p:nvGrpSpPr>
            <p:grpSpPr bwMode="auto">
              <a:xfrm rot="4041413">
                <a:off x="4045" y="2673"/>
                <a:ext cx="408" cy="380"/>
                <a:chOff x="2744" y="2795"/>
                <a:chExt cx="1437" cy="1333"/>
              </a:xfrm>
            </p:grpSpPr>
            <p:sp>
              <p:nvSpPr>
                <p:cNvPr id="20570" name="Freeform 90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71" name="Freeform 91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" name="Group 92"/>
              <p:cNvGrpSpPr>
                <a:grpSpLocks/>
              </p:cNvGrpSpPr>
              <p:nvPr/>
            </p:nvGrpSpPr>
            <p:grpSpPr bwMode="auto">
              <a:xfrm rot="-4413577">
                <a:off x="3682" y="2673"/>
                <a:ext cx="408" cy="380"/>
                <a:chOff x="2744" y="2795"/>
                <a:chExt cx="1437" cy="1333"/>
              </a:xfrm>
            </p:grpSpPr>
            <p:sp>
              <p:nvSpPr>
                <p:cNvPr id="20573" name="Freeform 93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74" name="Freeform 94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9" name="Group 95"/>
              <p:cNvGrpSpPr>
                <a:grpSpLocks/>
              </p:cNvGrpSpPr>
              <p:nvPr/>
            </p:nvGrpSpPr>
            <p:grpSpPr bwMode="auto">
              <a:xfrm rot="9400938">
                <a:off x="4331" y="2613"/>
                <a:ext cx="408" cy="380"/>
                <a:chOff x="2744" y="2795"/>
                <a:chExt cx="1437" cy="1333"/>
              </a:xfrm>
            </p:grpSpPr>
            <p:sp>
              <p:nvSpPr>
                <p:cNvPr id="20576" name="Freeform 96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77" name="Freeform 97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0" name="Group 98"/>
              <p:cNvGrpSpPr>
                <a:grpSpLocks/>
              </p:cNvGrpSpPr>
              <p:nvPr/>
            </p:nvGrpSpPr>
            <p:grpSpPr bwMode="auto">
              <a:xfrm rot="4041413">
                <a:off x="4181" y="2718"/>
                <a:ext cx="408" cy="380"/>
                <a:chOff x="2744" y="2795"/>
                <a:chExt cx="1437" cy="1333"/>
              </a:xfrm>
            </p:grpSpPr>
            <p:sp>
              <p:nvSpPr>
                <p:cNvPr id="20579" name="Freeform 99"/>
                <p:cNvSpPr>
                  <a:spLocks/>
                </p:cNvSpPr>
                <p:nvPr/>
              </p:nvSpPr>
              <p:spPr bwMode="auto">
                <a:xfrm>
                  <a:off x="3168" y="3294"/>
                  <a:ext cx="483" cy="834"/>
                </a:xfrm>
                <a:custGeom>
                  <a:avLst/>
                  <a:gdLst/>
                  <a:ahLst/>
                  <a:cxnLst>
                    <a:cxn ang="0">
                      <a:pos x="167" y="952"/>
                    </a:cxn>
                    <a:cxn ang="0">
                      <a:pos x="63" y="712"/>
                    </a:cxn>
                    <a:cxn ang="0">
                      <a:pos x="543" y="136"/>
                    </a:cxn>
                    <a:cxn ang="0">
                      <a:pos x="1071" y="88"/>
                    </a:cxn>
                    <a:cxn ang="0">
                      <a:pos x="1791" y="40"/>
                    </a:cxn>
                    <a:cxn ang="0">
                      <a:pos x="2223" y="328"/>
                    </a:cxn>
                    <a:cxn ang="0">
                      <a:pos x="2175" y="664"/>
                    </a:cxn>
                    <a:cxn ang="0">
                      <a:pos x="1839" y="1192"/>
                    </a:cxn>
                    <a:cxn ang="0">
                      <a:pos x="1359" y="1144"/>
                    </a:cxn>
                    <a:cxn ang="0">
                      <a:pos x="591" y="1192"/>
                    </a:cxn>
                    <a:cxn ang="0">
                      <a:pos x="159" y="952"/>
                    </a:cxn>
                  </a:cxnLst>
                  <a:rect l="0" t="0" r="r" b="b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CC00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80" name="Freeform 100"/>
                <p:cNvSpPr>
                  <a:spLocks/>
                </p:cNvSpPr>
                <p:nvPr/>
              </p:nvSpPr>
              <p:spPr bwMode="auto">
                <a:xfrm>
                  <a:off x="2744" y="2795"/>
                  <a:ext cx="1437" cy="665"/>
                </a:xfrm>
                <a:custGeom>
                  <a:avLst/>
                  <a:gdLst/>
                  <a:ahLst/>
                  <a:cxnLst>
                    <a:cxn ang="0">
                      <a:pos x="8" y="568"/>
                    </a:cxn>
                    <a:cxn ang="0">
                      <a:pos x="280" y="205"/>
                    </a:cxn>
                    <a:cxn ang="0">
                      <a:pos x="552" y="23"/>
                    </a:cxn>
                    <a:cxn ang="0">
                      <a:pos x="1006" y="69"/>
                    </a:cxn>
                    <a:cxn ang="0">
                      <a:pos x="1414" y="386"/>
                    </a:cxn>
                    <a:cxn ang="0">
                      <a:pos x="1142" y="432"/>
                    </a:cxn>
                    <a:cxn ang="0">
                      <a:pos x="960" y="568"/>
                    </a:cxn>
                    <a:cxn ang="0">
                      <a:pos x="597" y="568"/>
                    </a:cxn>
                    <a:cxn ang="0">
                      <a:pos x="234" y="658"/>
                    </a:cxn>
                    <a:cxn ang="0">
                      <a:pos x="8" y="568"/>
                    </a:cxn>
                  </a:cxnLst>
                  <a:rect l="0" t="0" r="r" b="b"/>
                  <a:pathLst>
                    <a:path w="1437" h="665">
                      <a:moveTo>
                        <a:pt x="8" y="568"/>
                      </a:moveTo>
                      <a:cubicBezTo>
                        <a:pt x="16" y="493"/>
                        <a:pt x="189" y="296"/>
                        <a:pt x="280" y="205"/>
                      </a:cubicBezTo>
                      <a:cubicBezTo>
                        <a:pt x="371" y="114"/>
                        <a:pt x="431" y="46"/>
                        <a:pt x="552" y="23"/>
                      </a:cubicBezTo>
                      <a:cubicBezTo>
                        <a:pt x="673" y="0"/>
                        <a:pt x="862" y="8"/>
                        <a:pt x="1006" y="69"/>
                      </a:cubicBezTo>
                      <a:cubicBezTo>
                        <a:pt x="1150" y="130"/>
                        <a:pt x="1391" y="325"/>
                        <a:pt x="1414" y="386"/>
                      </a:cubicBezTo>
                      <a:cubicBezTo>
                        <a:pt x="1437" y="447"/>
                        <a:pt x="1218" y="402"/>
                        <a:pt x="1142" y="432"/>
                      </a:cubicBezTo>
                      <a:cubicBezTo>
                        <a:pt x="1066" y="462"/>
                        <a:pt x="1051" y="545"/>
                        <a:pt x="960" y="568"/>
                      </a:cubicBezTo>
                      <a:cubicBezTo>
                        <a:pt x="869" y="591"/>
                        <a:pt x="718" y="553"/>
                        <a:pt x="597" y="568"/>
                      </a:cubicBezTo>
                      <a:cubicBezTo>
                        <a:pt x="476" y="583"/>
                        <a:pt x="332" y="651"/>
                        <a:pt x="234" y="658"/>
                      </a:cubicBezTo>
                      <a:cubicBezTo>
                        <a:pt x="136" y="665"/>
                        <a:pt x="0" y="643"/>
                        <a:pt x="8" y="5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100000">
                      <a:srgbClr val="CC66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0581" name="WordArt 101"/>
            <p:cNvSpPr>
              <a:spLocks noChangeArrowheads="1" noChangeShapeType="1" noTextEdit="1"/>
            </p:cNvSpPr>
            <p:nvPr/>
          </p:nvSpPr>
          <p:spPr bwMode="auto">
            <a:xfrm>
              <a:off x="1837" y="499"/>
              <a:ext cx="499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+</a:t>
              </a:r>
            </a:p>
          </p:txBody>
        </p:sp>
        <p:grpSp>
          <p:nvGrpSpPr>
            <p:cNvPr id="31" name="Group 102"/>
            <p:cNvGrpSpPr>
              <a:grpSpLocks/>
            </p:cNvGrpSpPr>
            <p:nvPr/>
          </p:nvGrpSpPr>
          <p:grpSpPr bwMode="auto">
            <a:xfrm>
              <a:off x="1383" y="1560"/>
              <a:ext cx="1498" cy="1280"/>
              <a:chOff x="2517" y="3040"/>
              <a:chExt cx="1498" cy="1280"/>
            </a:xfrm>
          </p:grpSpPr>
          <p:grpSp>
            <p:nvGrpSpPr>
              <p:cNvPr id="20608" name="Group 103"/>
              <p:cNvGrpSpPr>
                <a:grpSpLocks/>
              </p:cNvGrpSpPr>
              <p:nvPr/>
            </p:nvGrpSpPr>
            <p:grpSpPr bwMode="auto">
              <a:xfrm>
                <a:off x="2517" y="3040"/>
                <a:ext cx="1406" cy="1280"/>
                <a:chOff x="2064" y="2205"/>
                <a:chExt cx="1104" cy="1008"/>
              </a:xfrm>
            </p:grpSpPr>
            <p:sp>
              <p:nvSpPr>
                <p:cNvPr id="20584" name="Freeform 104" descr="Циновка"/>
                <p:cNvSpPr>
                  <a:spLocks/>
                </p:cNvSpPr>
                <p:nvPr/>
              </p:nvSpPr>
              <p:spPr bwMode="auto">
                <a:xfrm>
                  <a:off x="2108" y="2620"/>
                  <a:ext cx="1049" cy="59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568"/>
                    </a:cxn>
                    <a:cxn ang="0">
                      <a:pos x="376" y="840"/>
                    </a:cxn>
                    <a:cxn ang="0">
                      <a:pos x="752" y="1016"/>
                    </a:cxn>
                    <a:cxn ang="0">
                      <a:pos x="1184" y="1040"/>
                    </a:cxn>
                    <a:cxn ang="0">
                      <a:pos x="1592" y="960"/>
                    </a:cxn>
                    <a:cxn ang="0">
                      <a:pos x="1920" y="752"/>
                    </a:cxn>
                    <a:cxn ang="0">
                      <a:pos x="2152" y="296"/>
                    </a:cxn>
                    <a:cxn ang="0">
                      <a:pos x="2160" y="0"/>
                    </a:cxn>
                  </a:cxnLst>
                  <a:rect l="0" t="0" r="r" b="b"/>
                  <a:pathLst>
                    <a:path w="2192" h="1049">
                      <a:moveTo>
                        <a:pt x="0" y="0"/>
                      </a:moveTo>
                      <a:cubicBezTo>
                        <a:pt x="28" y="214"/>
                        <a:pt x="57" y="428"/>
                        <a:pt x="120" y="568"/>
                      </a:cubicBezTo>
                      <a:cubicBezTo>
                        <a:pt x="183" y="708"/>
                        <a:pt x="271" y="765"/>
                        <a:pt x="376" y="840"/>
                      </a:cubicBezTo>
                      <a:cubicBezTo>
                        <a:pt x="481" y="915"/>
                        <a:pt x="617" y="983"/>
                        <a:pt x="752" y="1016"/>
                      </a:cubicBezTo>
                      <a:cubicBezTo>
                        <a:pt x="887" y="1049"/>
                        <a:pt x="1044" y="1049"/>
                        <a:pt x="1184" y="1040"/>
                      </a:cubicBezTo>
                      <a:cubicBezTo>
                        <a:pt x="1324" y="1031"/>
                        <a:pt x="1469" y="1008"/>
                        <a:pt x="1592" y="960"/>
                      </a:cubicBezTo>
                      <a:cubicBezTo>
                        <a:pt x="1715" y="912"/>
                        <a:pt x="1827" y="863"/>
                        <a:pt x="1920" y="752"/>
                      </a:cubicBezTo>
                      <a:cubicBezTo>
                        <a:pt x="2013" y="641"/>
                        <a:pt x="2112" y="421"/>
                        <a:pt x="2152" y="296"/>
                      </a:cubicBezTo>
                      <a:cubicBezTo>
                        <a:pt x="2192" y="171"/>
                        <a:pt x="2176" y="85"/>
                        <a:pt x="2160" y="0"/>
                      </a:cubicBezTo>
                    </a:path>
                  </a:pathLst>
                </a:custGeom>
                <a:blipFill dpi="0" rotWithShape="1">
                  <a:blip r:embed="rId4" cstate="print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85" name="Freeform 105" descr="Папирус"/>
                <p:cNvSpPr>
                  <a:spLocks/>
                </p:cNvSpPr>
                <p:nvPr/>
              </p:nvSpPr>
              <p:spPr bwMode="auto">
                <a:xfrm>
                  <a:off x="2099" y="2490"/>
                  <a:ext cx="1067" cy="261"/>
                </a:xfrm>
                <a:custGeom>
                  <a:avLst/>
                  <a:gdLst/>
                  <a:ahLst/>
                  <a:cxnLst>
                    <a:cxn ang="0">
                      <a:pos x="15" y="223"/>
                    </a:cxn>
                    <a:cxn ang="0">
                      <a:pos x="431" y="423"/>
                    </a:cxn>
                    <a:cxn ang="0">
                      <a:pos x="1023" y="447"/>
                    </a:cxn>
                    <a:cxn ang="0">
                      <a:pos x="1687" y="431"/>
                    </a:cxn>
                    <a:cxn ang="0">
                      <a:pos x="2215" y="255"/>
                    </a:cxn>
                    <a:cxn ang="0">
                      <a:pos x="1791" y="39"/>
                    </a:cxn>
                    <a:cxn ang="0">
                      <a:pos x="1111" y="23"/>
                    </a:cxn>
                    <a:cxn ang="0">
                      <a:pos x="343" y="55"/>
                    </a:cxn>
                    <a:cxn ang="0">
                      <a:pos x="15" y="223"/>
                    </a:cxn>
                  </a:cxnLst>
                  <a:rect l="0" t="0" r="r" b="b"/>
                  <a:pathLst>
                    <a:path w="2232" h="463">
                      <a:moveTo>
                        <a:pt x="15" y="223"/>
                      </a:moveTo>
                      <a:cubicBezTo>
                        <a:pt x="30" y="284"/>
                        <a:pt x="263" y="386"/>
                        <a:pt x="431" y="423"/>
                      </a:cubicBezTo>
                      <a:cubicBezTo>
                        <a:pt x="599" y="460"/>
                        <a:pt x="814" y="446"/>
                        <a:pt x="1023" y="447"/>
                      </a:cubicBezTo>
                      <a:cubicBezTo>
                        <a:pt x="1232" y="448"/>
                        <a:pt x="1488" y="463"/>
                        <a:pt x="1687" y="431"/>
                      </a:cubicBezTo>
                      <a:cubicBezTo>
                        <a:pt x="1886" y="399"/>
                        <a:pt x="2198" y="320"/>
                        <a:pt x="2215" y="255"/>
                      </a:cubicBezTo>
                      <a:cubicBezTo>
                        <a:pt x="2232" y="190"/>
                        <a:pt x="1975" y="78"/>
                        <a:pt x="1791" y="39"/>
                      </a:cubicBezTo>
                      <a:cubicBezTo>
                        <a:pt x="1607" y="0"/>
                        <a:pt x="1352" y="20"/>
                        <a:pt x="1111" y="23"/>
                      </a:cubicBezTo>
                      <a:cubicBezTo>
                        <a:pt x="870" y="26"/>
                        <a:pt x="528" y="23"/>
                        <a:pt x="343" y="55"/>
                      </a:cubicBezTo>
                      <a:cubicBezTo>
                        <a:pt x="158" y="87"/>
                        <a:pt x="0" y="162"/>
                        <a:pt x="15" y="223"/>
                      </a:cubicBezTo>
                      <a:close/>
                    </a:path>
                  </a:pathLst>
                </a:custGeom>
                <a:blipFill dpi="0" rotWithShape="1">
                  <a:blip r:embed="rId5" cstate="print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15" name="Group 106"/>
                <p:cNvGrpSpPr>
                  <a:grpSpLocks/>
                </p:cNvGrpSpPr>
                <p:nvPr/>
              </p:nvGrpSpPr>
              <p:grpSpPr bwMode="auto">
                <a:xfrm>
                  <a:off x="2090" y="2205"/>
                  <a:ext cx="1066" cy="469"/>
                  <a:chOff x="503" y="1425"/>
                  <a:chExt cx="2228" cy="829"/>
                </a:xfrm>
              </p:grpSpPr>
              <p:sp>
                <p:nvSpPr>
                  <p:cNvPr id="20587" name="Freeform 107"/>
                  <p:cNvSpPr>
                    <a:spLocks/>
                  </p:cNvSpPr>
                  <p:nvPr/>
                </p:nvSpPr>
                <p:spPr bwMode="auto">
                  <a:xfrm rot="5135648">
                    <a:off x="2397" y="1960"/>
                    <a:ext cx="309" cy="81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solidFill>
                    <a:srgbClr val="CC9900"/>
                  </a:soli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619" name="Group 108"/>
                  <p:cNvGrpSpPr>
                    <a:grpSpLocks/>
                  </p:cNvGrpSpPr>
                  <p:nvPr/>
                </p:nvGrpSpPr>
                <p:grpSpPr bwMode="auto">
                  <a:xfrm>
                    <a:off x="503" y="1425"/>
                    <a:ext cx="2228" cy="829"/>
                    <a:chOff x="503" y="1425"/>
                    <a:chExt cx="2348" cy="829"/>
                  </a:xfrm>
                </p:grpSpPr>
                <p:sp>
                  <p:nvSpPr>
                    <p:cNvPr id="20589" name="Freeform 109"/>
                    <p:cNvSpPr>
                      <a:spLocks/>
                    </p:cNvSpPr>
                    <p:nvPr/>
                  </p:nvSpPr>
                  <p:spPr bwMode="auto">
                    <a:xfrm rot="-1024559">
                      <a:off x="513" y="2038"/>
                      <a:ext cx="323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90" name="Freeform 110"/>
                    <p:cNvSpPr>
                      <a:spLocks/>
                    </p:cNvSpPr>
                    <p:nvPr/>
                  </p:nvSpPr>
                  <p:spPr bwMode="auto">
                    <a:xfrm rot="-1024559">
                      <a:off x="597" y="1933"/>
                      <a:ext cx="317" cy="9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91" name="Freeform 111"/>
                    <p:cNvSpPr>
                      <a:spLocks/>
                    </p:cNvSpPr>
                    <p:nvPr/>
                  </p:nvSpPr>
                  <p:spPr bwMode="auto">
                    <a:xfrm rot="-590344">
                      <a:off x="672" y="1846"/>
                      <a:ext cx="317" cy="9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0623" name="Group 112"/>
                    <p:cNvGrpSpPr>
                      <a:grpSpLocks/>
                    </p:cNvGrpSpPr>
                    <p:nvPr/>
                  </p:nvGrpSpPr>
                  <p:grpSpPr bwMode="auto">
                    <a:xfrm rot="319568">
                      <a:off x="787" y="1646"/>
                      <a:ext cx="523" cy="215"/>
                      <a:chOff x="500" y="1699"/>
                      <a:chExt cx="660" cy="284"/>
                    </a:xfrm>
                  </p:grpSpPr>
                  <p:sp>
                    <p:nvSpPr>
                      <p:cNvPr id="20593" name="Freeform 1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0" y="1881"/>
                        <a:ext cx="408" cy="1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9"/>
                          </a:cxn>
                          <a:cxn ang="0">
                            <a:pos x="44" y="27"/>
                          </a:cxn>
                          <a:cxn ang="0">
                            <a:pos x="118" y="3"/>
                          </a:cxn>
                          <a:cxn ang="0">
                            <a:pos x="192" y="15"/>
                          </a:cxn>
                          <a:cxn ang="0">
                            <a:pos x="280" y="91"/>
                          </a:cxn>
                          <a:cxn ang="0">
                            <a:pos x="360" y="79"/>
                          </a:cxn>
                          <a:cxn ang="0">
                            <a:pos x="408" y="10"/>
                          </a:cxn>
                        </a:cxnLst>
                        <a:rect l="0" t="0" r="r" b="b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594" name="Freeform 1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36" y="1779"/>
                        <a:ext cx="400" cy="1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595" name="Freeform 115"/>
                      <p:cNvSpPr>
                        <a:spLocks/>
                      </p:cNvSpPr>
                      <p:nvPr/>
                    </p:nvSpPr>
                    <p:spPr bwMode="auto">
                      <a:xfrm rot="434215">
                        <a:off x="760" y="1699"/>
                        <a:ext cx="400" cy="1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0627" name="Group 116"/>
                    <p:cNvGrpSpPr>
                      <a:grpSpLocks/>
                    </p:cNvGrpSpPr>
                    <p:nvPr/>
                  </p:nvGrpSpPr>
                  <p:grpSpPr bwMode="auto">
                    <a:xfrm rot="1402697">
                      <a:off x="1144" y="1524"/>
                      <a:ext cx="523" cy="215"/>
                      <a:chOff x="500" y="1699"/>
                      <a:chExt cx="660" cy="284"/>
                    </a:xfrm>
                  </p:grpSpPr>
                  <p:sp>
                    <p:nvSpPr>
                      <p:cNvPr id="20597" name="Freeform 1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0" y="1881"/>
                        <a:ext cx="408" cy="1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9"/>
                          </a:cxn>
                          <a:cxn ang="0">
                            <a:pos x="44" y="27"/>
                          </a:cxn>
                          <a:cxn ang="0">
                            <a:pos x="118" y="3"/>
                          </a:cxn>
                          <a:cxn ang="0">
                            <a:pos x="192" y="15"/>
                          </a:cxn>
                          <a:cxn ang="0">
                            <a:pos x="280" y="91"/>
                          </a:cxn>
                          <a:cxn ang="0">
                            <a:pos x="360" y="79"/>
                          </a:cxn>
                          <a:cxn ang="0">
                            <a:pos x="408" y="10"/>
                          </a:cxn>
                        </a:cxnLst>
                        <a:rect l="0" t="0" r="r" b="b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598" name="Freeform 1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36" y="1779"/>
                        <a:ext cx="400" cy="1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599" name="Freeform 119"/>
                      <p:cNvSpPr>
                        <a:spLocks/>
                      </p:cNvSpPr>
                      <p:nvPr/>
                    </p:nvSpPr>
                    <p:spPr bwMode="auto">
                      <a:xfrm rot="434215">
                        <a:off x="760" y="1699"/>
                        <a:ext cx="400" cy="1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0631" name="Group 120"/>
                    <p:cNvGrpSpPr>
                      <a:grpSpLocks/>
                    </p:cNvGrpSpPr>
                    <p:nvPr/>
                  </p:nvGrpSpPr>
                  <p:grpSpPr bwMode="auto">
                    <a:xfrm rot="2233139">
                      <a:off x="1529" y="1489"/>
                      <a:ext cx="500" cy="225"/>
                      <a:chOff x="500" y="1699"/>
                      <a:chExt cx="660" cy="284"/>
                    </a:xfrm>
                  </p:grpSpPr>
                  <p:sp>
                    <p:nvSpPr>
                      <p:cNvPr id="20601" name="Freeform 1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0" y="1881"/>
                        <a:ext cx="408" cy="1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9"/>
                          </a:cxn>
                          <a:cxn ang="0">
                            <a:pos x="44" y="27"/>
                          </a:cxn>
                          <a:cxn ang="0">
                            <a:pos x="118" y="3"/>
                          </a:cxn>
                          <a:cxn ang="0">
                            <a:pos x="192" y="15"/>
                          </a:cxn>
                          <a:cxn ang="0">
                            <a:pos x="280" y="91"/>
                          </a:cxn>
                          <a:cxn ang="0">
                            <a:pos x="360" y="79"/>
                          </a:cxn>
                          <a:cxn ang="0">
                            <a:pos x="408" y="10"/>
                          </a:cxn>
                        </a:cxnLst>
                        <a:rect l="0" t="0" r="r" b="b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602" name="Freeform 1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36" y="1779"/>
                        <a:ext cx="400" cy="1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603" name="Freeform 123"/>
                      <p:cNvSpPr>
                        <a:spLocks/>
                      </p:cNvSpPr>
                      <p:nvPr/>
                    </p:nvSpPr>
                    <p:spPr bwMode="auto">
                      <a:xfrm rot="434215">
                        <a:off x="760" y="1699"/>
                        <a:ext cx="400" cy="1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0632" name="Group 124"/>
                    <p:cNvGrpSpPr>
                      <a:grpSpLocks/>
                    </p:cNvGrpSpPr>
                    <p:nvPr/>
                  </p:nvGrpSpPr>
                  <p:grpSpPr bwMode="auto">
                    <a:xfrm rot="3226440">
                      <a:off x="1882" y="1562"/>
                      <a:ext cx="500" cy="225"/>
                      <a:chOff x="500" y="1699"/>
                      <a:chExt cx="660" cy="284"/>
                    </a:xfrm>
                  </p:grpSpPr>
                  <p:sp>
                    <p:nvSpPr>
                      <p:cNvPr id="20605" name="Freeform 1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0" y="1881"/>
                        <a:ext cx="408" cy="1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9"/>
                          </a:cxn>
                          <a:cxn ang="0">
                            <a:pos x="44" y="27"/>
                          </a:cxn>
                          <a:cxn ang="0">
                            <a:pos x="118" y="3"/>
                          </a:cxn>
                          <a:cxn ang="0">
                            <a:pos x="192" y="15"/>
                          </a:cxn>
                          <a:cxn ang="0">
                            <a:pos x="280" y="91"/>
                          </a:cxn>
                          <a:cxn ang="0">
                            <a:pos x="360" y="79"/>
                          </a:cxn>
                          <a:cxn ang="0">
                            <a:pos x="408" y="10"/>
                          </a:cxn>
                        </a:cxnLst>
                        <a:rect l="0" t="0" r="r" b="b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606" name="Freeform 1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36" y="1779"/>
                        <a:ext cx="400" cy="1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607" name="Freeform 127"/>
                      <p:cNvSpPr>
                        <a:spLocks/>
                      </p:cNvSpPr>
                      <p:nvPr/>
                    </p:nvSpPr>
                    <p:spPr bwMode="auto">
                      <a:xfrm rot="434215">
                        <a:off x="760" y="1699"/>
                        <a:ext cx="400" cy="1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0636" name="Group 128"/>
                    <p:cNvGrpSpPr>
                      <a:grpSpLocks/>
                    </p:cNvGrpSpPr>
                    <p:nvPr/>
                  </p:nvGrpSpPr>
                  <p:grpSpPr bwMode="auto">
                    <a:xfrm rot="4068615">
                      <a:off x="2210" y="1726"/>
                      <a:ext cx="500" cy="225"/>
                      <a:chOff x="500" y="1699"/>
                      <a:chExt cx="660" cy="284"/>
                    </a:xfrm>
                  </p:grpSpPr>
                  <p:sp>
                    <p:nvSpPr>
                      <p:cNvPr id="20609" name="Freeform 1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0" y="1881"/>
                        <a:ext cx="408" cy="1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9"/>
                          </a:cxn>
                          <a:cxn ang="0">
                            <a:pos x="44" y="27"/>
                          </a:cxn>
                          <a:cxn ang="0">
                            <a:pos x="118" y="3"/>
                          </a:cxn>
                          <a:cxn ang="0">
                            <a:pos x="192" y="15"/>
                          </a:cxn>
                          <a:cxn ang="0">
                            <a:pos x="280" y="91"/>
                          </a:cxn>
                          <a:cxn ang="0">
                            <a:pos x="360" y="79"/>
                          </a:cxn>
                          <a:cxn ang="0">
                            <a:pos x="408" y="10"/>
                          </a:cxn>
                        </a:cxnLst>
                        <a:rect l="0" t="0" r="r" b="b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610" name="Freeform 1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36" y="1779"/>
                        <a:ext cx="400" cy="1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611" name="Freeform 131"/>
                      <p:cNvSpPr>
                        <a:spLocks/>
                      </p:cNvSpPr>
                      <p:nvPr/>
                    </p:nvSpPr>
                    <p:spPr bwMode="auto">
                      <a:xfrm rot="434215">
                        <a:off x="760" y="1699"/>
                        <a:ext cx="400" cy="1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0612" name="Freeform 132"/>
                    <p:cNvSpPr>
                      <a:spLocks/>
                    </p:cNvSpPr>
                    <p:nvPr/>
                  </p:nvSpPr>
                  <p:spPr bwMode="auto">
                    <a:xfrm rot="5135648">
                      <a:off x="2576" y="2029"/>
                      <a:ext cx="303" cy="1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13" name="Freeform 133"/>
                    <p:cNvSpPr>
                      <a:spLocks/>
                    </p:cNvSpPr>
                    <p:nvPr/>
                  </p:nvSpPr>
                  <p:spPr bwMode="auto">
                    <a:xfrm>
                      <a:off x="2706" y="2014"/>
                      <a:ext cx="145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72" y="0"/>
                        </a:cxn>
                        <a:cxn ang="0">
                          <a:pos x="127" y="39"/>
                        </a:cxn>
                        <a:cxn ang="0">
                          <a:pos x="144" y="106"/>
                        </a:cxn>
                        <a:cxn ang="0">
                          <a:pos x="123" y="158"/>
                        </a:cxn>
                        <a:cxn ang="0">
                          <a:pos x="50" y="212"/>
                        </a:cxn>
                        <a:cxn ang="0">
                          <a:pos x="6" y="214"/>
                        </a:cxn>
                        <a:cxn ang="0">
                          <a:pos x="14" y="218"/>
                        </a:cxn>
                      </a:cxnLst>
                      <a:rect l="0" t="0" r="r" b="b"/>
                      <a:pathLst>
                        <a:path w="145" h="221">
                          <a:moveTo>
                            <a:pt x="72" y="0"/>
                          </a:moveTo>
                          <a:cubicBezTo>
                            <a:pt x="82" y="7"/>
                            <a:pt x="115" y="23"/>
                            <a:pt x="127" y="39"/>
                          </a:cubicBezTo>
                          <a:cubicBezTo>
                            <a:pt x="139" y="57"/>
                            <a:pt x="145" y="86"/>
                            <a:pt x="144" y="106"/>
                          </a:cubicBezTo>
                          <a:cubicBezTo>
                            <a:pt x="143" y="125"/>
                            <a:pt x="139" y="141"/>
                            <a:pt x="123" y="158"/>
                          </a:cubicBezTo>
                          <a:cubicBezTo>
                            <a:pt x="107" y="176"/>
                            <a:pt x="69" y="203"/>
                            <a:pt x="50" y="212"/>
                          </a:cubicBezTo>
                          <a:cubicBezTo>
                            <a:pt x="31" y="221"/>
                            <a:pt x="12" y="213"/>
                            <a:pt x="6" y="214"/>
                          </a:cubicBezTo>
                          <a:cubicBezTo>
                            <a:pt x="0" y="215"/>
                            <a:pt x="12" y="217"/>
                            <a:pt x="14" y="21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14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503" y="2112"/>
                      <a:ext cx="228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145" y="96"/>
                        </a:cxn>
                        <a:cxn ang="0">
                          <a:pos x="25" y="136"/>
                        </a:cxn>
                        <a:cxn ang="0">
                          <a:pos x="7" y="61"/>
                        </a:cxn>
                        <a:cxn ang="0">
                          <a:pos x="66" y="53"/>
                        </a:cxn>
                        <a:cxn ang="0">
                          <a:pos x="150" y="88"/>
                        </a:cxn>
                        <a:cxn ang="0">
                          <a:pos x="207" y="60"/>
                        </a:cxn>
                        <a:cxn ang="0">
                          <a:pos x="228" y="0"/>
                        </a:cxn>
                      </a:cxnLst>
                      <a:rect l="0" t="0" r="r" b="b"/>
                      <a:pathLst>
                        <a:path w="228" h="142">
                          <a:moveTo>
                            <a:pt x="145" y="96"/>
                          </a:moveTo>
                          <a:cubicBezTo>
                            <a:pt x="126" y="103"/>
                            <a:pt x="48" y="142"/>
                            <a:pt x="25" y="136"/>
                          </a:cubicBezTo>
                          <a:cubicBezTo>
                            <a:pt x="2" y="130"/>
                            <a:pt x="0" y="75"/>
                            <a:pt x="7" y="61"/>
                          </a:cubicBezTo>
                          <a:cubicBezTo>
                            <a:pt x="14" y="47"/>
                            <a:pt x="42" y="48"/>
                            <a:pt x="66" y="53"/>
                          </a:cubicBezTo>
                          <a:cubicBezTo>
                            <a:pt x="89" y="58"/>
                            <a:pt x="126" y="85"/>
                            <a:pt x="150" y="88"/>
                          </a:cubicBezTo>
                          <a:cubicBezTo>
                            <a:pt x="173" y="89"/>
                            <a:pt x="194" y="74"/>
                            <a:pt x="207" y="60"/>
                          </a:cubicBezTo>
                          <a:cubicBezTo>
                            <a:pt x="221" y="46"/>
                            <a:pt x="224" y="12"/>
                            <a:pt x="228" y="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637" name="Group 135"/>
                <p:cNvGrpSpPr>
                  <a:grpSpLocks/>
                </p:cNvGrpSpPr>
                <p:nvPr/>
              </p:nvGrpSpPr>
              <p:grpSpPr bwMode="auto">
                <a:xfrm>
                  <a:off x="2064" y="2614"/>
                  <a:ext cx="1104" cy="190"/>
                  <a:chOff x="461" y="1577"/>
                  <a:chExt cx="1446" cy="232"/>
                </a:xfrm>
              </p:grpSpPr>
              <p:sp>
                <p:nvSpPr>
                  <p:cNvPr id="20616" name="Freeform 136"/>
                  <p:cNvSpPr>
                    <a:spLocks/>
                  </p:cNvSpPr>
                  <p:nvPr/>
                </p:nvSpPr>
                <p:spPr bwMode="auto">
                  <a:xfrm rot="11536453">
                    <a:off x="1600" y="1713"/>
                    <a:ext cx="192" cy="27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17" name="Freeform 137"/>
                  <p:cNvSpPr>
                    <a:spLocks/>
                  </p:cNvSpPr>
                  <p:nvPr/>
                </p:nvSpPr>
                <p:spPr bwMode="auto">
                  <a:xfrm rot="11753484">
                    <a:off x="1658" y="1703"/>
                    <a:ext cx="188" cy="34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18" name="Freeform 138"/>
                  <p:cNvSpPr>
                    <a:spLocks/>
                  </p:cNvSpPr>
                  <p:nvPr/>
                </p:nvSpPr>
                <p:spPr bwMode="auto">
                  <a:xfrm rot="11504759">
                    <a:off x="1533" y="1721"/>
                    <a:ext cx="189" cy="34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639" name="Group 139"/>
                  <p:cNvGrpSpPr>
                    <a:grpSpLocks/>
                  </p:cNvGrpSpPr>
                  <p:nvPr/>
                </p:nvGrpSpPr>
                <p:grpSpPr bwMode="auto">
                  <a:xfrm rot="11478807">
                    <a:off x="1341" y="1714"/>
                    <a:ext cx="311" cy="77"/>
                    <a:chOff x="500" y="1699"/>
                    <a:chExt cx="660" cy="284"/>
                  </a:xfrm>
                </p:grpSpPr>
                <p:sp>
                  <p:nvSpPr>
                    <p:cNvPr id="20620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21" name="Freeform 141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22" name="Freeform 142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646" name="Group 143"/>
                  <p:cNvGrpSpPr>
                    <a:grpSpLocks/>
                  </p:cNvGrpSpPr>
                  <p:nvPr/>
                </p:nvGrpSpPr>
                <p:grpSpPr bwMode="auto">
                  <a:xfrm rot="11832990">
                    <a:off x="1137" y="1727"/>
                    <a:ext cx="311" cy="77"/>
                    <a:chOff x="500" y="1699"/>
                    <a:chExt cx="660" cy="284"/>
                  </a:xfrm>
                </p:grpSpPr>
                <p:sp>
                  <p:nvSpPr>
                    <p:cNvPr id="20624" name="Freeform 144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25" name="Freeform 145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26" name="Freeform 146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651" name="Group 147"/>
                  <p:cNvGrpSpPr>
                    <a:grpSpLocks/>
                  </p:cNvGrpSpPr>
                  <p:nvPr/>
                </p:nvGrpSpPr>
                <p:grpSpPr bwMode="auto">
                  <a:xfrm rot="12324179">
                    <a:off x="955" y="1728"/>
                    <a:ext cx="297" cy="81"/>
                    <a:chOff x="500" y="1699"/>
                    <a:chExt cx="660" cy="284"/>
                  </a:xfrm>
                </p:grpSpPr>
                <p:sp>
                  <p:nvSpPr>
                    <p:cNvPr id="20628" name="Freeform 148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29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30" name="Freeform 150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654" name="Group 151"/>
                  <p:cNvGrpSpPr>
                    <a:grpSpLocks/>
                  </p:cNvGrpSpPr>
                  <p:nvPr/>
                </p:nvGrpSpPr>
                <p:grpSpPr bwMode="auto">
                  <a:xfrm rot="253299">
                    <a:off x="461" y="1577"/>
                    <a:ext cx="418" cy="211"/>
                    <a:chOff x="1606" y="2128"/>
                    <a:chExt cx="418" cy="211"/>
                  </a:xfrm>
                </p:grpSpPr>
                <p:grpSp>
                  <p:nvGrpSpPr>
                    <p:cNvPr id="20657" name="Group 1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92" y="2156"/>
                      <a:ext cx="332" cy="183"/>
                      <a:chOff x="1692" y="2156"/>
                      <a:chExt cx="332" cy="183"/>
                    </a:xfrm>
                  </p:grpSpPr>
                  <p:sp>
                    <p:nvSpPr>
                      <p:cNvPr id="20633" name="Freeform 153"/>
                      <p:cNvSpPr>
                        <a:spLocks/>
                      </p:cNvSpPr>
                      <p:nvPr/>
                    </p:nvSpPr>
                    <p:spPr bwMode="auto">
                      <a:xfrm rot="15935647">
                        <a:off x="1662" y="2186"/>
                        <a:ext cx="111" cy="5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9"/>
                          </a:cxn>
                          <a:cxn ang="0">
                            <a:pos x="44" y="27"/>
                          </a:cxn>
                          <a:cxn ang="0">
                            <a:pos x="118" y="3"/>
                          </a:cxn>
                          <a:cxn ang="0">
                            <a:pos x="192" y="15"/>
                          </a:cxn>
                          <a:cxn ang="0">
                            <a:pos x="280" y="91"/>
                          </a:cxn>
                          <a:cxn ang="0">
                            <a:pos x="360" y="79"/>
                          </a:cxn>
                          <a:cxn ang="0">
                            <a:pos x="408" y="10"/>
                          </a:cxn>
                        </a:cxnLst>
                        <a:rect l="0" t="0" r="r" b="b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solidFill>
                        <a:srgbClr val="CC9900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634" name="Freeform 154"/>
                      <p:cNvSpPr>
                        <a:spLocks/>
                      </p:cNvSpPr>
                      <p:nvPr/>
                    </p:nvSpPr>
                    <p:spPr bwMode="auto">
                      <a:xfrm rot="78998013">
                        <a:off x="1952" y="2268"/>
                        <a:ext cx="95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9"/>
                          </a:cxn>
                          <a:cxn ang="0">
                            <a:pos x="44" y="27"/>
                          </a:cxn>
                          <a:cxn ang="0">
                            <a:pos x="118" y="3"/>
                          </a:cxn>
                          <a:cxn ang="0">
                            <a:pos x="192" y="15"/>
                          </a:cxn>
                          <a:cxn ang="0">
                            <a:pos x="280" y="91"/>
                          </a:cxn>
                          <a:cxn ang="0">
                            <a:pos x="360" y="79"/>
                          </a:cxn>
                          <a:cxn ang="0">
                            <a:pos x="408" y="10"/>
                          </a:cxn>
                        </a:cxnLst>
                        <a:rect l="0" t="0" r="r" b="b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635" name="Freeform 155"/>
                      <p:cNvSpPr>
                        <a:spLocks/>
                      </p:cNvSpPr>
                      <p:nvPr/>
                    </p:nvSpPr>
                    <p:spPr bwMode="auto">
                      <a:xfrm rot="79432229">
                        <a:off x="1854" y="2257"/>
                        <a:ext cx="93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0660" name="Group 1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06" y="2128"/>
                      <a:ext cx="372" cy="208"/>
                      <a:chOff x="1606" y="2128"/>
                      <a:chExt cx="372" cy="208"/>
                    </a:xfrm>
                  </p:grpSpPr>
                  <p:grpSp>
                    <p:nvGrpSpPr>
                      <p:cNvPr id="20663" name="Group 1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9" y="2131"/>
                        <a:ext cx="329" cy="205"/>
                        <a:chOff x="1649" y="2131"/>
                        <a:chExt cx="329" cy="205"/>
                      </a:xfrm>
                    </p:grpSpPr>
                    <p:sp>
                      <p:nvSpPr>
                        <p:cNvPr id="20638" name="Freeform 158"/>
                        <p:cNvSpPr>
                          <a:spLocks/>
                        </p:cNvSpPr>
                        <p:nvPr/>
                      </p:nvSpPr>
                      <p:spPr bwMode="auto">
                        <a:xfrm rot="78998013">
                          <a:off x="1903" y="2260"/>
                          <a:ext cx="92" cy="5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97"/>
                            </a:cxn>
                            <a:cxn ang="0">
                              <a:pos x="48" y="25"/>
                            </a:cxn>
                            <a:cxn ang="0">
                              <a:pos x="134" y="0"/>
                            </a:cxn>
                            <a:cxn ang="0">
                              <a:pos x="205" y="23"/>
                            </a:cxn>
                            <a:cxn ang="0">
                              <a:pos x="281" y="112"/>
                            </a:cxn>
                            <a:cxn ang="0">
                              <a:pos x="364" y="105"/>
                            </a:cxn>
                            <a:cxn ang="0">
                              <a:pos x="400" y="37"/>
                            </a:cxn>
                          </a:cxnLst>
                          <a:rect l="0" t="0" r="r" b="b"/>
                          <a:pathLst>
                            <a:path w="400" h="126">
                              <a:moveTo>
                                <a:pt x="0" y="97"/>
                              </a:moveTo>
                              <a:cubicBezTo>
                                <a:pt x="8" y="85"/>
                                <a:pt x="26" y="41"/>
                                <a:pt x="48" y="25"/>
                              </a:cubicBezTo>
                              <a:cubicBezTo>
                                <a:pt x="70" y="9"/>
                                <a:pt x="108" y="0"/>
                                <a:pt x="134" y="0"/>
                              </a:cubicBezTo>
                              <a:cubicBezTo>
                                <a:pt x="160" y="0"/>
                                <a:pt x="181" y="4"/>
                                <a:pt x="205" y="23"/>
                              </a:cubicBezTo>
                              <a:cubicBezTo>
                                <a:pt x="230" y="42"/>
                                <a:pt x="255" y="98"/>
                                <a:pt x="281" y="112"/>
                              </a:cubicBezTo>
                              <a:cubicBezTo>
                                <a:pt x="307" y="126"/>
                                <a:pt x="344" y="117"/>
                                <a:pt x="364" y="105"/>
                              </a:cubicBezTo>
                              <a:cubicBezTo>
                                <a:pt x="384" y="93"/>
                                <a:pt x="393" y="51"/>
                                <a:pt x="400" y="37"/>
                              </a:cubicBezTo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CC6600"/>
                            </a:gs>
                            <a:gs pos="50000">
                              <a:srgbClr val="996633"/>
                            </a:gs>
                            <a:gs pos="100000">
                              <a:srgbClr val="CC6600"/>
                            </a:gs>
                          </a:gsLst>
                          <a:lin ang="18900000" scaled="1"/>
                        </a:gradFill>
                        <a:ln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20664" name="Group 15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725" y="2188"/>
                          <a:ext cx="154" cy="143"/>
                          <a:chOff x="1728" y="2185"/>
                          <a:chExt cx="154" cy="143"/>
                        </a:xfrm>
                      </p:grpSpPr>
                      <p:sp>
                        <p:nvSpPr>
                          <p:cNvPr id="20640" name="Freeform 160"/>
                          <p:cNvSpPr>
                            <a:spLocks/>
                          </p:cNvSpPr>
                          <p:nvPr/>
                        </p:nvSpPr>
                        <p:spPr bwMode="auto">
                          <a:xfrm rot="14868615">
                            <a:off x="1802" y="2249"/>
                            <a:ext cx="111" cy="4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99"/>
                              </a:cxn>
                              <a:cxn ang="0">
                                <a:pos x="44" y="27"/>
                              </a:cxn>
                              <a:cxn ang="0">
                                <a:pos x="118" y="3"/>
                              </a:cxn>
                              <a:cxn ang="0">
                                <a:pos x="192" y="15"/>
                              </a:cxn>
                              <a:cxn ang="0">
                                <a:pos x="280" y="91"/>
                              </a:cxn>
                              <a:cxn ang="0">
                                <a:pos x="360" y="79"/>
                              </a:cxn>
                              <a:cxn ang="0">
                                <a:pos x="408" y="10"/>
                              </a:cxn>
                            </a:cxnLst>
                            <a:rect l="0" t="0" r="r" b="b"/>
                            <a:pathLst>
                              <a:path w="408" h="102">
                                <a:moveTo>
                                  <a:pt x="0" y="99"/>
                                </a:moveTo>
                                <a:cubicBezTo>
                                  <a:pt x="7" y="87"/>
                                  <a:pt x="24" y="43"/>
                                  <a:pt x="44" y="27"/>
                                </a:cubicBezTo>
                                <a:cubicBezTo>
                                  <a:pt x="64" y="11"/>
                                  <a:pt x="93" y="5"/>
                                  <a:pt x="118" y="3"/>
                                </a:cubicBezTo>
                                <a:cubicBezTo>
                                  <a:pt x="143" y="1"/>
                                  <a:pt x="165" y="0"/>
                                  <a:pt x="192" y="15"/>
                                </a:cubicBezTo>
                                <a:cubicBezTo>
                                  <a:pt x="219" y="30"/>
                                  <a:pt x="252" y="80"/>
                                  <a:pt x="280" y="91"/>
                                </a:cubicBezTo>
                                <a:cubicBezTo>
                                  <a:pt x="308" y="102"/>
                                  <a:pt x="339" y="92"/>
                                  <a:pt x="360" y="79"/>
                                </a:cubicBezTo>
                                <a:cubicBezTo>
                                  <a:pt x="381" y="66"/>
                                  <a:pt x="398" y="25"/>
                                  <a:pt x="408" y="10"/>
                                </a:cubicBezTo>
                              </a:path>
                            </a:pathLst>
                          </a:custGeom>
                          <a:gradFill rotWithShape="1">
                            <a:gsLst>
                              <a:gs pos="0">
                                <a:srgbClr val="CC6600"/>
                              </a:gs>
                              <a:gs pos="50000">
                                <a:srgbClr val="996633"/>
                              </a:gs>
                              <a:gs pos="100000">
                                <a:srgbClr val="CC6600"/>
                              </a:gs>
                            </a:gsLst>
                            <a:lin ang="18900000" scaled="1"/>
                          </a:gradFill>
                          <a:ln w="9525" cap="flat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0641" name="Freeform 161"/>
                          <p:cNvSpPr>
                            <a:spLocks/>
                          </p:cNvSpPr>
                          <p:nvPr/>
                        </p:nvSpPr>
                        <p:spPr bwMode="auto">
                          <a:xfrm rot="14868615">
                            <a:off x="1752" y="2226"/>
                            <a:ext cx="108" cy="59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97"/>
                              </a:cxn>
                              <a:cxn ang="0">
                                <a:pos x="48" y="25"/>
                              </a:cxn>
                              <a:cxn ang="0">
                                <a:pos x="134" y="0"/>
                              </a:cxn>
                              <a:cxn ang="0">
                                <a:pos x="205" y="23"/>
                              </a:cxn>
                              <a:cxn ang="0">
                                <a:pos x="281" y="112"/>
                              </a:cxn>
                              <a:cxn ang="0">
                                <a:pos x="364" y="105"/>
                              </a:cxn>
                              <a:cxn ang="0">
                                <a:pos x="400" y="37"/>
                              </a:cxn>
                            </a:cxnLst>
                            <a:rect l="0" t="0" r="r" b="b"/>
                            <a:pathLst>
                              <a:path w="400" h="126">
                                <a:moveTo>
                                  <a:pt x="0" y="97"/>
                                </a:moveTo>
                                <a:cubicBezTo>
                                  <a:pt x="8" y="85"/>
                                  <a:pt x="26" y="41"/>
                                  <a:pt x="48" y="25"/>
                                </a:cubicBezTo>
                                <a:cubicBezTo>
                                  <a:pt x="70" y="9"/>
                                  <a:pt x="108" y="0"/>
                                  <a:pt x="134" y="0"/>
                                </a:cubicBezTo>
                                <a:cubicBezTo>
                                  <a:pt x="160" y="0"/>
                                  <a:pt x="181" y="4"/>
                                  <a:pt x="205" y="23"/>
                                </a:cubicBezTo>
                                <a:cubicBezTo>
                                  <a:pt x="230" y="42"/>
                                  <a:pt x="255" y="98"/>
                                  <a:pt x="281" y="112"/>
                                </a:cubicBezTo>
                                <a:cubicBezTo>
                                  <a:pt x="307" y="126"/>
                                  <a:pt x="344" y="117"/>
                                  <a:pt x="364" y="105"/>
                                </a:cubicBezTo>
                                <a:cubicBezTo>
                                  <a:pt x="384" y="93"/>
                                  <a:pt x="393" y="51"/>
                                  <a:pt x="400" y="37"/>
                                </a:cubicBezTo>
                              </a:path>
                            </a:pathLst>
                          </a:custGeom>
                          <a:gradFill rotWithShape="1">
                            <a:gsLst>
                              <a:gs pos="0">
                                <a:srgbClr val="CC6600"/>
                              </a:gs>
                              <a:gs pos="50000">
                                <a:srgbClr val="996633"/>
                              </a:gs>
                              <a:gs pos="100000">
                                <a:srgbClr val="CC6600"/>
                              </a:gs>
                            </a:gsLst>
                            <a:lin ang="18900000" scaled="1"/>
                          </a:gradFill>
                          <a:ln w="9525" cap="flat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0642" name="Freeform 162"/>
                          <p:cNvSpPr>
                            <a:spLocks/>
                          </p:cNvSpPr>
                          <p:nvPr/>
                        </p:nvSpPr>
                        <p:spPr bwMode="auto">
                          <a:xfrm rot="15302830">
                            <a:off x="1704" y="2209"/>
                            <a:ext cx="108" cy="59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97"/>
                              </a:cxn>
                              <a:cxn ang="0">
                                <a:pos x="48" y="25"/>
                              </a:cxn>
                              <a:cxn ang="0">
                                <a:pos x="134" y="0"/>
                              </a:cxn>
                              <a:cxn ang="0">
                                <a:pos x="205" y="23"/>
                              </a:cxn>
                              <a:cxn ang="0">
                                <a:pos x="281" y="112"/>
                              </a:cxn>
                              <a:cxn ang="0">
                                <a:pos x="364" y="105"/>
                              </a:cxn>
                              <a:cxn ang="0">
                                <a:pos x="400" y="37"/>
                              </a:cxn>
                            </a:cxnLst>
                            <a:rect l="0" t="0" r="r" b="b"/>
                            <a:pathLst>
                              <a:path w="400" h="126">
                                <a:moveTo>
                                  <a:pt x="0" y="97"/>
                                </a:moveTo>
                                <a:cubicBezTo>
                                  <a:pt x="8" y="85"/>
                                  <a:pt x="26" y="41"/>
                                  <a:pt x="48" y="25"/>
                                </a:cubicBezTo>
                                <a:cubicBezTo>
                                  <a:pt x="70" y="9"/>
                                  <a:pt x="108" y="0"/>
                                  <a:pt x="134" y="0"/>
                                </a:cubicBezTo>
                                <a:cubicBezTo>
                                  <a:pt x="160" y="0"/>
                                  <a:pt x="181" y="4"/>
                                  <a:pt x="205" y="23"/>
                                </a:cubicBezTo>
                                <a:cubicBezTo>
                                  <a:pt x="230" y="42"/>
                                  <a:pt x="255" y="98"/>
                                  <a:pt x="281" y="112"/>
                                </a:cubicBezTo>
                                <a:cubicBezTo>
                                  <a:pt x="307" y="126"/>
                                  <a:pt x="344" y="117"/>
                                  <a:pt x="364" y="105"/>
                                </a:cubicBezTo>
                                <a:cubicBezTo>
                                  <a:pt x="384" y="93"/>
                                  <a:pt x="393" y="51"/>
                                  <a:pt x="400" y="37"/>
                                </a:cubicBezTo>
                              </a:path>
                            </a:pathLst>
                          </a:custGeom>
                          <a:gradFill rotWithShape="1">
                            <a:gsLst>
                              <a:gs pos="0">
                                <a:srgbClr val="CC6600"/>
                              </a:gs>
                              <a:gs pos="50000">
                                <a:srgbClr val="996633"/>
                              </a:gs>
                              <a:gs pos="100000">
                                <a:srgbClr val="CC6600"/>
                              </a:gs>
                            </a:gsLst>
                            <a:lin ang="18900000" scaled="1"/>
                          </a:gradFill>
                          <a:ln w="9525" cap="flat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20643" name="Freeform 163"/>
                        <p:cNvSpPr>
                          <a:spLocks/>
                        </p:cNvSpPr>
                        <p:nvPr/>
                      </p:nvSpPr>
                      <p:spPr bwMode="auto">
                        <a:xfrm rot="15935647">
                          <a:off x="1625" y="2155"/>
                          <a:ext cx="108" cy="6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97"/>
                            </a:cxn>
                            <a:cxn ang="0">
                              <a:pos x="48" y="25"/>
                            </a:cxn>
                            <a:cxn ang="0">
                              <a:pos x="134" y="0"/>
                            </a:cxn>
                            <a:cxn ang="0">
                              <a:pos x="205" y="23"/>
                            </a:cxn>
                            <a:cxn ang="0">
                              <a:pos x="281" y="112"/>
                            </a:cxn>
                            <a:cxn ang="0">
                              <a:pos x="364" y="105"/>
                            </a:cxn>
                            <a:cxn ang="0">
                              <a:pos x="400" y="37"/>
                            </a:cxn>
                          </a:cxnLst>
                          <a:rect l="0" t="0" r="r" b="b"/>
                          <a:pathLst>
                            <a:path w="400" h="126">
                              <a:moveTo>
                                <a:pt x="0" y="97"/>
                              </a:moveTo>
                              <a:cubicBezTo>
                                <a:pt x="8" y="85"/>
                                <a:pt x="26" y="41"/>
                                <a:pt x="48" y="25"/>
                              </a:cubicBezTo>
                              <a:cubicBezTo>
                                <a:pt x="70" y="9"/>
                                <a:pt x="108" y="0"/>
                                <a:pt x="134" y="0"/>
                              </a:cubicBezTo>
                              <a:cubicBezTo>
                                <a:pt x="160" y="0"/>
                                <a:pt x="181" y="4"/>
                                <a:pt x="205" y="23"/>
                              </a:cubicBezTo>
                              <a:cubicBezTo>
                                <a:pt x="230" y="42"/>
                                <a:pt x="255" y="98"/>
                                <a:pt x="281" y="112"/>
                              </a:cubicBezTo>
                              <a:cubicBezTo>
                                <a:pt x="307" y="126"/>
                                <a:pt x="344" y="117"/>
                                <a:pt x="364" y="105"/>
                              </a:cubicBezTo>
                              <a:cubicBezTo>
                                <a:pt x="384" y="93"/>
                                <a:pt x="393" y="51"/>
                                <a:pt x="400" y="37"/>
                              </a:cubicBezTo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CC6600"/>
                            </a:gs>
                            <a:gs pos="50000">
                              <a:srgbClr val="996633"/>
                            </a:gs>
                            <a:gs pos="100000">
                              <a:srgbClr val="CC6600"/>
                            </a:gs>
                          </a:gsLst>
                          <a:lin ang="18900000" scaled="1"/>
                        </a:gradFill>
                        <a:ln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20644" name="Freeform 164"/>
                      <p:cNvSpPr>
                        <a:spLocks/>
                      </p:cNvSpPr>
                      <p:nvPr/>
                    </p:nvSpPr>
                    <p:spPr bwMode="auto">
                      <a:xfrm rot="10800000">
                        <a:off x="1606" y="2128"/>
                        <a:ext cx="86" cy="7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2" y="0"/>
                          </a:cxn>
                          <a:cxn ang="0">
                            <a:pos x="127" y="39"/>
                          </a:cxn>
                          <a:cxn ang="0">
                            <a:pos x="144" y="106"/>
                          </a:cxn>
                          <a:cxn ang="0">
                            <a:pos x="123" y="158"/>
                          </a:cxn>
                          <a:cxn ang="0">
                            <a:pos x="50" y="212"/>
                          </a:cxn>
                          <a:cxn ang="0">
                            <a:pos x="6" y="214"/>
                          </a:cxn>
                          <a:cxn ang="0">
                            <a:pos x="14" y="218"/>
                          </a:cxn>
                        </a:cxnLst>
                        <a:rect l="0" t="0" r="r" b="b"/>
                        <a:pathLst>
                          <a:path w="145" h="221">
                            <a:moveTo>
                              <a:pt x="72" y="0"/>
                            </a:moveTo>
                            <a:cubicBezTo>
                              <a:pt x="82" y="7"/>
                              <a:pt x="115" y="23"/>
                              <a:pt x="127" y="39"/>
                            </a:cubicBezTo>
                            <a:cubicBezTo>
                              <a:pt x="139" y="57"/>
                              <a:pt x="145" y="86"/>
                              <a:pt x="144" y="106"/>
                            </a:cubicBezTo>
                            <a:cubicBezTo>
                              <a:pt x="143" y="125"/>
                              <a:pt x="139" y="141"/>
                              <a:pt x="123" y="158"/>
                            </a:cubicBezTo>
                            <a:cubicBezTo>
                              <a:pt x="107" y="176"/>
                              <a:pt x="69" y="203"/>
                              <a:pt x="50" y="212"/>
                            </a:cubicBezTo>
                            <a:cubicBezTo>
                              <a:pt x="31" y="221"/>
                              <a:pt x="12" y="213"/>
                              <a:pt x="6" y="214"/>
                            </a:cubicBezTo>
                            <a:cubicBezTo>
                              <a:pt x="0" y="215"/>
                              <a:pt x="12" y="217"/>
                              <a:pt x="14" y="218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20645" name="Freeform 165"/>
                  <p:cNvSpPr>
                    <a:spLocks/>
                  </p:cNvSpPr>
                  <p:nvPr/>
                </p:nvSpPr>
                <p:spPr bwMode="auto">
                  <a:xfrm rot="12712262">
                    <a:off x="1771" y="1656"/>
                    <a:ext cx="136" cy="51"/>
                  </a:xfrm>
                  <a:custGeom>
                    <a:avLst/>
                    <a:gdLst/>
                    <a:ahLst/>
                    <a:cxnLst>
                      <a:cxn ang="0">
                        <a:pos x="145" y="96"/>
                      </a:cxn>
                      <a:cxn ang="0">
                        <a:pos x="25" y="136"/>
                      </a:cxn>
                      <a:cxn ang="0">
                        <a:pos x="7" y="61"/>
                      </a:cxn>
                      <a:cxn ang="0">
                        <a:pos x="66" y="53"/>
                      </a:cxn>
                      <a:cxn ang="0">
                        <a:pos x="150" y="88"/>
                      </a:cxn>
                      <a:cxn ang="0">
                        <a:pos x="207" y="60"/>
                      </a:cxn>
                      <a:cxn ang="0">
                        <a:pos x="228" y="0"/>
                      </a:cxn>
                    </a:cxnLst>
                    <a:rect l="0" t="0" r="r" b="b"/>
                    <a:pathLst>
                      <a:path w="228" h="142">
                        <a:moveTo>
                          <a:pt x="145" y="96"/>
                        </a:moveTo>
                        <a:cubicBezTo>
                          <a:pt x="126" y="103"/>
                          <a:pt x="48" y="142"/>
                          <a:pt x="25" y="136"/>
                        </a:cubicBezTo>
                        <a:cubicBezTo>
                          <a:pt x="2" y="130"/>
                          <a:pt x="0" y="75"/>
                          <a:pt x="7" y="61"/>
                        </a:cubicBezTo>
                        <a:cubicBezTo>
                          <a:pt x="14" y="47"/>
                          <a:pt x="42" y="48"/>
                          <a:pt x="66" y="53"/>
                        </a:cubicBezTo>
                        <a:cubicBezTo>
                          <a:pt x="89" y="58"/>
                          <a:pt x="126" y="85"/>
                          <a:pt x="150" y="88"/>
                        </a:cubicBezTo>
                        <a:cubicBezTo>
                          <a:pt x="173" y="89"/>
                          <a:pt x="194" y="74"/>
                          <a:pt x="207" y="60"/>
                        </a:cubicBezTo>
                        <a:cubicBezTo>
                          <a:pt x="221" y="46"/>
                          <a:pt x="224" y="12"/>
                          <a:pt x="228" y="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667" name="Group 166"/>
                  <p:cNvGrpSpPr>
                    <a:grpSpLocks/>
                  </p:cNvGrpSpPr>
                  <p:nvPr/>
                </p:nvGrpSpPr>
                <p:grpSpPr bwMode="auto">
                  <a:xfrm rot="12498145">
                    <a:off x="774" y="1720"/>
                    <a:ext cx="297" cy="81"/>
                    <a:chOff x="500" y="1699"/>
                    <a:chExt cx="660" cy="284"/>
                  </a:xfrm>
                </p:grpSpPr>
                <p:sp>
                  <p:nvSpPr>
                    <p:cNvPr id="20647" name="Freeform 167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48" name="Freeform 168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49" name="Freeform 169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0650" name="Freeform 170"/>
                  <p:cNvSpPr>
                    <a:spLocks/>
                  </p:cNvSpPr>
                  <p:nvPr/>
                </p:nvSpPr>
                <p:spPr bwMode="auto">
                  <a:xfrm rot="11753484">
                    <a:off x="1709" y="1685"/>
                    <a:ext cx="188" cy="34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70" name="Group 171"/>
                <p:cNvGrpSpPr>
                  <a:grpSpLocks/>
                </p:cNvGrpSpPr>
                <p:nvPr/>
              </p:nvGrpSpPr>
              <p:grpSpPr bwMode="auto">
                <a:xfrm rot="-3263547">
                  <a:off x="2186" y="2401"/>
                  <a:ext cx="408" cy="380"/>
                  <a:chOff x="2744" y="2795"/>
                  <a:chExt cx="1437" cy="1333"/>
                </a:xfrm>
              </p:grpSpPr>
              <p:sp>
                <p:nvSpPr>
                  <p:cNvPr id="20652" name="Freeform 172"/>
                  <p:cNvSpPr>
                    <a:spLocks/>
                  </p:cNvSpPr>
                  <p:nvPr/>
                </p:nvSpPr>
                <p:spPr bwMode="auto">
                  <a:xfrm>
                    <a:off x="3168" y="3294"/>
                    <a:ext cx="483" cy="834"/>
                  </a:xfrm>
                  <a:custGeom>
                    <a:avLst/>
                    <a:gdLst/>
                    <a:ahLst/>
                    <a:cxnLst>
                      <a:cxn ang="0">
                        <a:pos x="167" y="952"/>
                      </a:cxn>
                      <a:cxn ang="0">
                        <a:pos x="63" y="712"/>
                      </a:cxn>
                      <a:cxn ang="0">
                        <a:pos x="543" y="136"/>
                      </a:cxn>
                      <a:cxn ang="0">
                        <a:pos x="1071" y="88"/>
                      </a:cxn>
                      <a:cxn ang="0">
                        <a:pos x="1791" y="40"/>
                      </a:cxn>
                      <a:cxn ang="0">
                        <a:pos x="2223" y="328"/>
                      </a:cxn>
                      <a:cxn ang="0">
                        <a:pos x="2175" y="664"/>
                      </a:cxn>
                      <a:cxn ang="0">
                        <a:pos x="1839" y="1192"/>
                      </a:cxn>
                      <a:cxn ang="0">
                        <a:pos x="1359" y="1144"/>
                      </a:cxn>
                      <a:cxn ang="0">
                        <a:pos x="591" y="1192"/>
                      </a:cxn>
                      <a:cxn ang="0">
                        <a:pos x="159" y="952"/>
                      </a:cxn>
                    </a:cxnLst>
                    <a:rect l="0" t="0" r="r" b="b"/>
                    <a:pathLst>
                      <a:path w="2287" h="1272">
                        <a:moveTo>
                          <a:pt x="167" y="952"/>
                        </a:moveTo>
                        <a:cubicBezTo>
                          <a:pt x="152" y="912"/>
                          <a:pt x="0" y="848"/>
                          <a:pt x="63" y="712"/>
                        </a:cubicBezTo>
                        <a:cubicBezTo>
                          <a:pt x="126" y="576"/>
                          <a:pt x="375" y="240"/>
                          <a:pt x="543" y="136"/>
                        </a:cubicBezTo>
                        <a:cubicBezTo>
                          <a:pt x="711" y="32"/>
                          <a:pt x="863" y="104"/>
                          <a:pt x="1071" y="88"/>
                        </a:cubicBezTo>
                        <a:cubicBezTo>
                          <a:pt x="1279" y="72"/>
                          <a:pt x="1599" y="0"/>
                          <a:pt x="1791" y="40"/>
                        </a:cubicBezTo>
                        <a:cubicBezTo>
                          <a:pt x="1983" y="80"/>
                          <a:pt x="2159" y="224"/>
                          <a:pt x="2223" y="328"/>
                        </a:cubicBezTo>
                        <a:cubicBezTo>
                          <a:pt x="2287" y="432"/>
                          <a:pt x="2239" y="520"/>
                          <a:pt x="2175" y="664"/>
                        </a:cubicBezTo>
                        <a:cubicBezTo>
                          <a:pt x="2111" y="808"/>
                          <a:pt x="1975" y="1112"/>
                          <a:pt x="1839" y="1192"/>
                        </a:cubicBezTo>
                        <a:cubicBezTo>
                          <a:pt x="1703" y="1272"/>
                          <a:pt x="1567" y="1144"/>
                          <a:pt x="1359" y="1144"/>
                        </a:cubicBezTo>
                        <a:cubicBezTo>
                          <a:pt x="1151" y="1144"/>
                          <a:pt x="791" y="1224"/>
                          <a:pt x="591" y="1192"/>
                        </a:cubicBezTo>
                        <a:cubicBezTo>
                          <a:pt x="391" y="1160"/>
                          <a:pt x="275" y="1056"/>
                          <a:pt x="159" y="952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CC00"/>
                      </a:gs>
                      <a:gs pos="100000">
                        <a:srgbClr val="FFFFCC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53" name="Freeform 173"/>
                  <p:cNvSpPr>
                    <a:spLocks/>
                  </p:cNvSpPr>
                  <p:nvPr/>
                </p:nvSpPr>
                <p:spPr bwMode="auto">
                  <a:xfrm>
                    <a:off x="2744" y="2795"/>
                    <a:ext cx="1437" cy="665"/>
                  </a:xfrm>
                  <a:custGeom>
                    <a:avLst/>
                    <a:gdLst/>
                    <a:ahLst/>
                    <a:cxnLst>
                      <a:cxn ang="0">
                        <a:pos x="8" y="568"/>
                      </a:cxn>
                      <a:cxn ang="0">
                        <a:pos x="280" y="205"/>
                      </a:cxn>
                      <a:cxn ang="0">
                        <a:pos x="552" y="23"/>
                      </a:cxn>
                      <a:cxn ang="0">
                        <a:pos x="1006" y="69"/>
                      </a:cxn>
                      <a:cxn ang="0">
                        <a:pos x="1414" y="386"/>
                      </a:cxn>
                      <a:cxn ang="0">
                        <a:pos x="1142" y="432"/>
                      </a:cxn>
                      <a:cxn ang="0">
                        <a:pos x="960" y="568"/>
                      </a:cxn>
                      <a:cxn ang="0">
                        <a:pos x="597" y="568"/>
                      </a:cxn>
                      <a:cxn ang="0">
                        <a:pos x="234" y="658"/>
                      </a:cxn>
                      <a:cxn ang="0">
                        <a:pos x="8" y="568"/>
                      </a:cxn>
                    </a:cxnLst>
                    <a:rect l="0" t="0" r="r" b="b"/>
                    <a:pathLst>
                      <a:path w="1437" h="665">
                        <a:moveTo>
                          <a:pt x="8" y="568"/>
                        </a:moveTo>
                        <a:cubicBezTo>
                          <a:pt x="16" y="493"/>
                          <a:pt x="189" y="296"/>
                          <a:pt x="280" y="205"/>
                        </a:cubicBezTo>
                        <a:cubicBezTo>
                          <a:pt x="371" y="114"/>
                          <a:pt x="431" y="46"/>
                          <a:pt x="552" y="23"/>
                        </a:cubicBezTo>
                        <a:cubicBezTo>
                          <a:pt x="673" y="0"/>
                          <a:pt x="862" y="8"/>
                          <a:pt x="1006" y="69"/>
                        </a:cubicBezTo>
                        <a:cubicBezTo>
                          <a:pt x="1150" y="130"/>
                          <a:pt x="1391" y="325"/>
                          <a:pt x="1414" y="386"/>
                        </a:cubicBezTo>
                        <a:cubicBezTo>
                          <a:pt x="1437" y="447"/>
                          <a:pt x="1218" y="402"/>
                          <a:pt x="1142" y="432"/>
                        </a:cubicBezTo>
                        <a:cubicBezTo>
                          <a:pt x="1066" y="462"/>
                          <a:pt x="1051" y="545"/>
                          <a:pt x="960" y="568"/>
                        </a:cubicBezTo>
                        <a:cubicBezTo>
                          <a:pt x="869" y="591"/>
                          <a:pt x="718" y="553"/>
                          <a:pt x="597" y="568"/>
                        </a:cubicBezTo>
                        <a:cubicBezTo>
                          <a:pt x="476" y="583"/>
                          <a:pt x="332" y="651"/>
                          <a:pt x="234" y="658"/>
                        </a:cubicBezTo>
                        <a:cubicBezTo>
                          <a:pt x="136" y="665"/>
                          <a:pt x="0" y="643"/>
                          <a:pt x="8" y="56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100000">
                        <a:srgbClr val="CC66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73" name="Group 174"/>
                <p:cNvGrpSpPr>
                  <a:grpSpLocks/>
                </p:cNvGrpSpPr>
                <p:nvPr/>
              </p:nvGrpSpPr>
              <p:grpSpPr bwMode="auto">
                <a:xfrm>
                  <a:off x="2381" y="2341"/>
                  <a:ext cx="408" cy="380"/>
                  <a:chOff x="2744" y="2795"/>
                  <a:chExt cx="1437" cy="1333"/>
                </a:xfrm>
              </p:grpSpPr>
              <p:sp>
                <p:nvSpPr>
                  <p:cNvPr id="20655" name="Freeform 175"/>
                  <p:cNvSpPr>
                    <a:spLocks/>
                  </p:cNvSpPr>
                  <p:nvPr/>
                </p:nvSpPr>
                <p:spPr bwMode="auto">
                  <a:xfrm>
                    <a:off x="3168" y="3294"/>
                    <a:ext cx="483" cy="834"/>
                  </a:xfrm>
                  <a:custGeom>
                    <a:avLst/>
                    <a:gdLst/>
                    <a:ahLst/>
                    <a:cxnLst>
                      <a:cxn ang="0">
                        <a:pos x="167" y="952"/>
                      </a:cxn>
                      <a:cxn ang="0">
                        <a:pos x="63" y="712"/>
                      </a:cxn>
                      <a:cxn ang="0">
                        <a:pos x="543" y="136"/>
                      </a:cxn>
                      <a:cxn ang="0">
                        <a:pos x="1071" y="88"/>
                      </a:cxn>
                      <a:cxn ang="0">
                        <a:pos x="1791" y="40"/>
                      </a:cxn>
                      <a:cxn ang="0">
                        <a:pos x="2223" y="328"/>
                      </a:cxn>
                      <a:cxn ang="0">
                        <a:pos x="2175" y="664"/>
                      </a:cxn>
                      <a:cxn ang="0">
                        <a:pos x="1839" y="1192"/>
                      </a:cxn>
                      <a:cxn ang="0">
                        <a:pos x="1359" y="1144"/>
                      </a:cxn>
                      <a:cxn ang="0">
                        <a:pos x="591" y="1192"/>
                      </a:cxn>
                      <a:cxn ang="0">
                        <a:pos x="159" y="952"/>
                      </a:cxn>
                    </a:cxnLst>
                    <a:rect l="0" t="0" r="r" b="b"/>
                    <a:pathLst>
                      <a:path w="2287" h="1272">
                        <a:moveTo>
                          <a:pt x="167" y="952"/>
                        </a:moveTo>
                        <a:cubicBezTo>
                          <a:pt x="152" y="912"/>
                          <a:pt x="0" y="848"/>
                          <a:pt x="63" y="712"/>
                        </a:cubicBezTo>
                        <a:cubicBezTo>
                          <a:pt x="126" y="576"/>
                          <a:pt x="375" y="240"/>
                          <a:pt x="543" y="136"/>
                        </a:cubicBezTo>
                        <a:cubicBezTo>
                          <a:pt x="711" y="32"/>
                          <a:pt x="863" y="104"/>
                          <a:pt x="1071" y="88"/>
                        </a:cubicBezTo>
                        <a:cubicBezTo>
                          <a:pt x="1279" y="72"/>
                          <a:pt x="1599" y="0"/>
                          <a:pt x="1791" y="40"/>
                        </a:cubicBezTo>
                        <a:cubicBezTo>
                          <a:pt x="1983" y="80"/>
                          <a:pt x="2159" y="224"/>
                          <a:pt x="2223" y="328"/>
                        </a:cubicBezTo>
                        <a:cubicBezTo>
                          <a:pt x="2287" y="432"/>
                          <a:pt x="2239" y="520"/>
                          <a:pt x="2175" y="664"/>
                        </a:cubicBezTo>
                        <a:cubicBezTo>
                          <a:pt x="2111" y="808"/>
                          <a:pt x="1975" y="1112"/>
                          <a:pt x="1839" y="1192"/>
                        </a:cubicBezTo>
                        <a:cubicBezTo>
                          <a:pt x="1703" y="1272"/>
                          <a:pt x="1567" y="1144"/>
                          <a:pt x="1359" y="1144"/>
                        </a:cubicBezTo>
                        <a:cubicBezTo>
                          <a:pt x="1151" y="1144"/>
                          <a:pt x="791" y="1224"/>
                          <a:pt x="591" y="1192"/>
                        </a:cubicBezTo>
                        <a:cubicBezTo>
                          <a:pt x="391" y="1160"/>
                          <a:pt x="275" y="1056"/>
                          <a:pt x="159" y="952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CC00"/>
                      </a:gs>
                      <a:gs pos="100000">
                        <a:srgbClr val="FFFFCC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56" name="Freeform 176"/>
                  <p:cNvSpPr>
                    <a:spLocks/>
                  </p:cNvSpPr>
                  <p:nvPr/>
                </p:nvSpPr>
                <p:spPr bwMode="auto">
                  <a:xfrm>
                    <a:off x="2744" y="2795"/>
                    <a:ext cx="1437" cy="665"/>
                  </a:xfrm>
                  <a:custGeom>
                    <a:avLst/>
                    <a:gdLst/>
                    <a:ahLst/>
                    <a:cxnLst>
                      <a:cxn ang="0">
                        <a:pos x="8" y="568"/>
                      </a:cxn>
                      <a:cxn ang="0">
                        <a:pos x="280" y="205"/>
                      </a:cxn>
                      <a:cxn ang="0">
                        <a:pos x="552" y="23"/>
                      </a:cxn>
                      <a:cxn ang="0">
                        <a:pos x="1006" y="69"/>
                      </a:cxn>
                      <a:cxn ang="0">
                        <a:pos x="1414" y="386"/>
                      </a:cxn>
                      <a:cxn ang="0">
                        <a:pos x="1142" y="432"/>
                      </a:cxn>
                      <a:cxn ang="0">
                        <a:pos x="960" y="568"/>
                      </a:cxn>
                      <a:cxn ang="0">
                        <a:pos x="597" y="568"/>
                      </a:cxn>
                      <a:cxn ang="0">
                        <a:pos x="234" y="658"/>
                      </a:cxn>
                      <a:cxn ang="0">
                        <a:pos x="8" y="568"/>
                      </a:cxn>
                    </a:cxnLst>
                    <a:rect l="0" t="0" r="r" b="b"/>
                    <a:pathLst>
                      <a:path w="1437" h="665">
                        <a:moveTo>
                          <a:pt x="8" y="568"/>
                        </a:moveTo>
                        <a:cubicBezTo>
                          <a:pt x="16" y="493"/>
                          <a:pt x="189" y="296"/>
                          <a:pt x="280" y="205"/>
                        </a:cubicBezTo>
                        <a:cubicBezTo>
                          <a:pt x="371" y="114"/>
                          <a:pt x="431" y="46"/>
                          <a:pt x="552" y="23"/>
                        </a:cubicBezTo>
                        <a:cubicBezTo>
                          <a:pt x="673" y="0"/>
                          <a:pt x="862" y="8"/>
                          <a:pt x="1006" y="69"/>
                        </a:cubicBezTo>
                        <a:cubicBezTo>
                          <a:pt x="1150" y="130"/>
                          <a:pt x="1391" y="325"/>
                          <a:pt x="1414" y="386"/>
                        </a:cubicBezTo>
                        <a:cubicBezTo>
                          <a:pt x="1437" y="447"/>
                          <a:pt x="1218" y="402"/>
                          <a:pt x="1142" y="432"/>
                        </a:cubicBezTo>
                        <a:cubicBezTo>
                          <a:pt x="1066" y="462"/>
                          <a:pt x="1051" y="545"/>
                          <a:pt x="960" y="568"/>
                        </a:cubicBezTo>
                        <a:cubicBezTo>
                          <a:pt x="869" y="591"/>
                          <a:pt x="718" y="553"/>
                          <a:pt x="597" y="568"/>
                        </a:cubicBezTo>
                        <a:cubicBezTo>
                          <a:pt x="476" y="583"/>
                          <a:pt x="332" y="651"/>
                          <a:pt x="234" y="658"/>
                        </a:cubicBezTo>
                        <a:cubicBezTo>
                          <a:pt x="136" y="665"/>
                          <a:pt x="0" y="643"/>
                          <a:pt x="8" y="56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100000">
                        <a:srgbClr val="CC66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76" name="Group 177"/>
                <p:cNvGrpSpPr>
                  <a:grpSpLocks/>
                </p:cNvGrpSpPr>
                <p:nvPr/>
              </p:nvGrpSpPr>
              <p:grpSpPr bwMode="auto">
                <a:xfrm rot="14339074">
                  <a:off x="2685" y="2355"/>
                  <a:ext cx="408" cy="380"/>
                  <a:chOff x="2744" y="2795"/>
                  <a:chExt cx="1437" cy="1333"/>
                </a:xfrm>
              </p:grpSpPr>
              <p:sp>
                <p:nvSpPr>
                  <p:cNvPr id="20658" name="Freeform 178"/>
                  <p:cNvSpPr>
                    <a:spLocks/>
                  </p:cNvSpPr>
                  <p:nvPr/>
                </p:nvSpPr>
                <p:spPr bwMode="auto">
                  <a:xfrm>
                    <a:off x="3168" y="3294"/>
                    <a:ext cx="483" cy="834"/>
                  </a:xfrm>
                  <a:custGeom>
                    <a:avLst/>
                    <a:gdLst/>
                    <a:ahLst/>
                    <a:cxnLst>
                      <a:cxn ang="0">
                        <a:pos x="167" y="952"/>
                      </a:cxn>
                      <a:cxn ang="0">
                        <a:pos x="63" y="712"/>
                      </a:cxn>
                      <a:cxn ang="0">
                        <a:pos x="543" y="136"/>
                      </a:cxn>
                      <a:cxn ang="0">
                        <a:pos x="1071" y="88"/>
                      </a:cxn>
                      <a:cxn ang="0">
                        <a:pos x="1791" y="40"/>
                      </a:cxn>
                      <a:cxn ang="0">
                        <a:pos x="2223" y="328"/>
                      </a:cxn>
                      <a:cxn ang="0">
                        <a:pos x="2175" y="664"/>
                      </a:cxn>
                      <a:cxn ang="0">
                        <a:pos x="1839" y="1192"/>
                      </a:cxn>
                      <a:cxn ang="0">
                        <a:pos x="1359" y="1144"/>
                      </a:cxn>
                      <a:cxn ang="0">
                        <a:pos x="591" y="1192"/>
                      </a:cxn>
                      <a:cxn ang="0">
                        <a:pos x="159" y="952"/>
                      </a:cxn>
                    </a:cxnLst>
                    <a:rect l="0" t="0" r="r" b="b"/>
                    <a:pathLst>
                      <a:path w="2287" h="1272">
                        <a:moveTo>
                          <a:pt x="167" y="952"/>
                        </a:moveTo>
                        <a:cubicBezTo>
                          <a:pt x="152" y="912"/>
                          <a:pt x="0" y="848"/>
                          <a:pt x="63" y="712"/>
                        </a:cubicBezTo>
                        <a:cubicBezTo>
                          <a:pt x="126" y="576"/>
                          <a:pt x="375" y="240"/>
                          <a:pt x="543" y="136"/>
                        </a:cubicBezTo>
                        <a:cubicBezTo>
                          <a:pt x="711" y="32"/>
                          <a:pt x="863" y="104"/>
                          <a:pt x="1071" y="88"/>
                        </a:cubicBezTo>
                        <a:cubicBezTo>
                          <a:pt x="1279" y="72"/>
                          <a:pt x="1599" y="0"/>
                          <a:pt x="1791" y="40"/>
                        </a:cubicBezTo>
                        <a:cubicBezTo>
                          <a:pt x="1983" y="80"/>
                          <a:pt x="2159" y="224"/>
                          <a:pt x="2223" y="328"/>
                        </a:cubicBezTo>
                        <a:cubicBezTo>
                          <a:pt x="2287" y="432"/>
                          <a:pt x="2239" y="520"/>
                          <a:pt x="2175" y="664"/>
                        </a:cubicBezTo>
                        <a:cubicBezTo>
                          <a:pt x="2111" y="808"/>
                          <a:pt x="1975" y="1112"/>
                          <a:pt x="1839" y="1192"/>
                        </a:cubicBezTo>
                        <a:cubicBezTo>
                          <a:pt x="1703" y="1272"/>
                          <a:pt x="1567" y="1144"/>
                          <a:pt x="1359" y="1144"/>
                        </a:cubicBezTo>
                        <a:cubicBezTo>
                          <a:pt x="1151" y="1144"/>
                          <a:pt x="791" y="1224"/>
                          <a:pt x="591" y="1192"/>
                        </a:cubicBezTo>
                        <a:cubicBezTo>
                          <a:pt x="391" y="1160"/>
                          <a:pt x="275" y="1056"/>
                          <a:pt x="159" y="952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CC00"/>
                      </a:gs>
                      <a:gs pos="100000">
                        <a:srgbClr val="FFFFCC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59" name="Freeform 179"/>
                  <p:cNvSpPr>
                    <a:spLocks/>
                  </p:cNvSpPr>
                  <p:nvPr/>
                </p:nvSpPr>
                <p:spPr bwMode="auto">
                  <a:xfrm>
                    <a:off x="2744" y="2795"/>
                    <a:ext cx="1437" cy="665"/>
                  </a:xfrm>
                  <a:custGeom>
                    <a:avLst/>
                    <a:gdLst/>
                    <a:ahLst/>
                    <a:cxnLst>
                      <a:cxn ang="0">
                        <a:pos x="8" y="568"/>
                      </a:cxn>
                      <a:cxn ang="0">
                        <a:pos x="280" y="205"/>
                      </a:cxn>
                      <a:cxn ang="0">
                        <a:pos x="552" y="23"/>
                      </a:cxn>
                      <a:cxn ang="0">
                        <a:pos x="1006" y="69"/>
                      </a:cxn>
                      <a:cxn ang="0">
                        <a:pos x="1414" y="386"/>
                      </a:cxn>
                      <a:cxn ang="0">
                        <a:pos x="1142" y="432"/>
                      </a:cxn>
                      <a:cxn ang="0">
                        <a:pos x="960" y="568"/>
                      </a:cxn>
                      <a:cxn ang="0">
                        <a:pos x="597" y="568"/>
                      </a:cxn>
                      <a:cxn ang="0">
                        <a:pos x="234" y="658"/>
                      </a:cxn>
                      <a:cxn ang="0">
                        <a:pos x="8" y="568"/>
                      </a:cxn>
                    </a:cxnLst>
                    <a:rect l="0" t="0" r="r" b="b"/>
                    <a:pathLst>
                      <a:path w="1437" h="665">
                        <a:moveTo>
                          <a:pt x="8" y="568"/>
                        </a:moveTo>
                        <a:cubicBezTo>
                          <a:pt x="16" y="493"/>
                          <a:pt x="189" y="296"/>
                          <a:pt x="280" y="205"/>
                        </a:cubicBezTo>
                        <a:cubicBezTo>
                          <a:pt x="371" y="114"/>
                          <a:pt x="431" y="46"/>
                          <a:pt x="552" y="23"/>
                        </a:cubicBezTo>
                        <a:cubicBezTo>
                          <a:pt x="673" y="0"/>
                          <a:pt x="862" y="8"/>
                          <a:pt x="1006" y="69"/>
                        </a:cubicBezTo>
                        <a:cubicBezTo>
                          <a:pt x="1150" y="130"/>
                          <a:pt x="1391" y="325"/>
                          <a:pt x="1414" y="386"/>
                        </a:cubicBezTo>
                        <a:cubicBezTo>
                          <a:pt x="1437" y="447"/>
                          <a:pt x="1218" y="402"/>
                          <a:pt x="1142" y="432"/>
                        </a:cubicBezTo>
                        <a:cubicBezTo>
                          <a:pt x="1066" y="462"/>
                          <a:pt x="1051" y="545"/>
                          <a:pt x="960" y="568"/>
                        </a:cubicBezTo>
                        <a:cubicBezTo>
                          <a:pt x="869" y="591"/>
                          <a:pt x="718" y="553"/>
                          <a:pt x="597" y="568"/>
                        </a:cubicBezTo>
                        <a:cubicBezTo>
                          <a:pt x="476" y="583"/>
                          <a:pt x="332" y="651"/>
                          <a:pt x="234" y="658"/>
                        </a:cubicBezTo>
                        <a:cubicBezTo>
                          <a:pt x="136" y="665"/>
                          <a:pt x="0" y="643"/>
                          <a:pt x="8" y="56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100000">
                        <a:srgbClr val="CC66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82" name="Group 180"/>
                <p:cNvGrpSpPr>
                  <a:grpSpLocks/>
                </p:cNvGrpSpPr>
                <p:nvPr/>
              </p:nvGrpSpPr>
              <p:grpSpPr bwMode="auto">
                <a:xfrm rot="4041413">
                  <a:off x="2367" y="2446"/>
                  <a:ext cx="408" cy="380"/>
                  <a:chOff x="2744" y="2795"/>
                  <a:chExt cx="1437" cy="1333"/>
                </a:xfrm>
              </p:grpSpPr>
              <p:sp>
                <p:nvSpPr>
                  <p:cNvPr id="20661" name="Freeform 181"/>
                  <p:cNvSpPr>
                    <a:spLocks/>
                  </p:cNvSpPr>
                  <p:nvPr/>
                </p:nvSpPr>
                <p:spPr bwMode="auto">
                  <a:xfrm>
                    <a:off x="3168" y="3294"/>
                    <a:ext cx="483" cy="834"/>
                  </a:xfrm>
                  <a:custGeom>
                    <a:avLst/>
                    <a:gdLst/>
                    <a:ahLst/>
                    <a:cxnLst>
                      <a:cxn ang="0">
                        <a:pos x="167" y="952"/>
                      </a:cxn>
                      <a:cxn ang="0">
                        <a:pos x="63" y="712"/>
                      </a:cxn>
                      <a:cxn ang="0">
                        <a:pos x="543" y="136"/>
                      </a:cxn>
                      <a:cxn ang="0">
                        <a:pos x="1071" y="88"/>
                      </a:cxn>
                      <a:cxn ang="0">
                        <a:pos x="1791" y="40"/>
                      </a:cxn>
                      <a:cxn ang="0">
                        <a:pos x="2223" y="328"/>
                      </a:cxn>
                      <a:cxn ang="0">
                        <a:pos x="2175" y="664"/>
                      </a:cxn>
                      <a:cxn ang="0">
                        <a:pos x="1839" y="1192"/>
                      </a:cxn>
                      <a:cxn ang="0">
                        <a:pos x="1359" y="1144"/>
                      </a:cxn>
                      <a:cxn ang="0">
                        <a:pos x="591" y="1192"/>
                      </a:cxn>
                      <a:cxn ang="0">
                        <a:pos x="159" y="952"/>
                      </a:cxn>
                    </a:cxnLst>
                    <a:rect l="0" t="0" r="r" b="b"/>
                    <a:pathLst>
                      <a:path w="2287" h="1272">
                        <a:moveTo>
                          <a:pt x="167" y="952"/>
                        </a:moveTo>
                        <a:cubicBezTo>
                          <a:pt x="152" y="912"/>
                          <a:pt x="0" y="848"/>
                          <a:pt x="63" y="712"/>
                        </a:cubicBezTo>
                        <a:cubicBezTo>
                          <a:pt x="126" y="576"/>
                          <a:pt x="375" y="240"/>
                          <a:pt x="543" y="136"/>
                        </a:cubicBezTo>
                        <a:cubicBezTo>
                          <a:pt x="711" y="32"/>
                          <a:pt x="863" y="104"/>
                          <a:pt x="1071" y="88"/>
                        </a:cubicBezTo>
                        <a:cubicBezTo>
                          <a:pt x="1279" y="72"/>
                          <a:pt x="1599" y="0"/>
                          <a:pt x="1791" y="40"/>
                        </a:cubicBezTo>
                        <a:cubicBezTo>
                          <a:pt x="1983" y="80"/>
                          <a:pt x="2159" y="224"/>
                          <a:pt x="2223" y="328"/>
                        </a:cubicBezTo>
                        <a:cubicBezTo>
                          <a:pt x="2287" y="432"/>
                          <a:pt x="2239" y="520"/>
                          <a:pt x="2175" y="664"/>
                        </a:cubicBezTo>
                        <a:cubicBezTo>
                          <a:pt x="2111" y="808"/>
                          <a:pt x="1975" y="1112"/>
                          <a:pt x="1839" y="1192"/>
                        </a:cubicBezTo>
                        <a:cubicBezTo>
                          <a:pt x="1703" y="1272"/>
                          <a:pt x="1567" y="1144"/>
                          <a:pt x="1359" y="1144"/>
                        </a:cubicBezTo>
                        <a:cubicBezTo>
                          <a:pt x="1151" y="1144"/>
                          <a:pt x="791" y="1224"/>
                          <a:pt x="591" y="1192"/>
                        </a:cubicBezTo>
                        <a:cubicBezTo>
                          <a:pt x="391" y="1160"/>
                          <a:pt x="275" y="1056"/>
                          <a:pt x="159" y="952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CC00"/>
                      </a:gs>
                      <a:gs pos="100000">
                        <a:srgbClr val="FFFFCC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62" name="Freeform 182"/>
                  <p:cNvSpPr>
                    <a:spLocks/>
                  </p:cNvSpPr>
                  <p:nvPr/>
                </p:nvSpPr>
                <p:spPr bwMode="auto">
                  <a:xfrm>
                    <a:off x="2744" y="2795"/>
                    <a:ext cx="1437" cy="665"/>
                  </a:xfrm>
                  <a:custGeom>
                    <a:avLst/>
                    <a:gdLst/>
                    <a:ahLst/>
                    <a:cxnLst>
                      <a:cxn ang="0">
                        <a:pos x="8" y="568"/>
                      </a:cxn>
                      <a:cxn ang="0">
                        <a:pos x="280" y="205"/>
                      </a:cxn>
                      <a:cxn ang="0">
                        <a:pos x="552" y="23"/>
                      </a:cxn>
                      <a:cxn ang="0">
                        <a:pos x="1006" y="69"/>
                      </a:cxn>
                      <a:cxn ang="0">
                        <a:pos x="1414" y="386"/>
                      </a:cxn>
                      <a:cxn ang="0">
                        <a:pos x="1142" y="432"/>
                      </a:cxn>
                      <a:cxn ang="0">
                        <a:pos x="960" y="568"/>
                      </a:cxn>
                      <a:cxn ang="0">
                        <a:pos x="597" y="568"/>
                      </a:cxn>
                      <a:cxn ang="0">
                        <a:pos x="234" y="658"/>
                      </a:cxn>
                      <a:cxn ang="0">
                        <a:pos x="8" y="568"/>
                      </a:cxn>
                    </a:cxnLst>
                    <a:rect l="0" t="0" r="r" b="b"/>
                    <a:pathLst>
                      <a:path w="1437" h="665">
                        <a:moveTo>
                          <a:pt x="8" y="568"/>
                        </a:moveTo>
                        <a:cubicBezTo>
                          <a:pt x="16" y="493"/>
                          <a:pt x="189" y="296"/>
                          <a:pt x="280" y="205"/>
                        </a:cubicBezTo>
                        <a:cubicBezTo>
                          <a:pt x="371" y="114"/>
                          <a:pt x="431" y="46"/>
                          <a:pt x="552" y="23"/>
                        </a:cubicBezTo>
                        <a:cubicBezTo>
                          <a:pt x="673" y="0"/>
                          <a:pt x="862" y="8"/>
                          <a:pt x="1006" y="69"/>
                        </a:cubicBezTo>
                        <a:cubicBezTo>
                          <a:pt x="1150" y="130"/>
                          <a:pt x="1391" y="325"/>
                          <a:pt x="1414" y="386"/>
                        </a:cubicBezTo>
                        <a:cubicBezTo>
                          <a:pt x="1437" y="447"/>
                          <a:pt x="1218" y="402"/>
                          <a:pt x="1142" y="432"/>
                        </a:cubicBezTo>
                        <a:cubicBezTo>
                          <a:pt x="1066" y="462"/>
                          <a:pt x="1051" y="545"/>
                          <a:pt x="960" y="568"/>
                        </a:cubicBezTo>
                        <a:cubicBezTo>
                          <a:pt x="869" y="591"/>
                          <a:pt x="718" y="553"/>
                          <a:pt x="597" y="568"/>
                        </a:cubicBezTo>
                        <a:cubicBezTo>
                          <a:pt x="476" y="583"/>
                          <a:pt x="332" y="651"/>
                          <a:pt x="234" y="658"/>
                        </a:cubicBezTo>
                        <a:cubicBezTo>
                          <a:pt x="136" y="665"/>
                          <a:pt x="0" y="643"/>
                          <a:pt x="8" y="56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100000">
                        <a:srgbClr val="CC66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686" name="Group 183"/>
              <p:cNvGrpSpPr>
                <a:grpSpLocks/>
              </p:cNvGrpSpPr>
              <p:nvPr/>
            </p:nvGrpSpPr>
            <p:grpSpPr bwMode="auto">
              <a:xfrm>
                <a:off x="2744" y="3113"/>
                <a:ext cx="1271" cy="590"/>
                <a:chOff x="3696" y="2613"/>
                <a:chExt cx="1043" cy="499"/>
              </a:xfrm>
            </p:grpSpPr>
            <p:grpSp>
              <p:nvGrpSpPr>
                <p:cNvPr id="20687" name="Group 184"/>
                <p:cNvGrpSpPr>
                  <a:grpSpLocks/>
                </p:cNvGrpSpPr>
                <p:nvPr/>
              </p:nvGrpSpPr>
              <p:grpSpPr bwMode="auto">
                <a:xfrm>
                  <a:off x="3832" y="2659"/>
                  <a:ext cx="408" cy="380"/>
                  <a:chOff x="2744" y="2795"/>
                  <a:chExt cx="1437" cy="1333"/>
                </a:xfrm>
              </p:grpSpPr>
              <p:sp>
                <p:nvSpPr>
                  <p:cNvPr id="20665" name="Freeform 185"/>
                  <p:cNvSpPr>
                    <a:spLocks/>
                  </p:cNvSpPr>
                  <p:nvPr/>
                </p:nvSpPr>
                <p:spPr bwMode="auto">
                  <a:xfrm>
                    <a:off x="3168" y="3294"/>
                    <a:ext cx="483" cy="834"/>
                  </a:xfrm>
                  <a:custGeom>
                    <a:avLst/>
                    <a:gdLst/>
                    <a:ahLst/>
                    <a:cxnLst>
                      <a:cxn ang="0">
                        <a:pos x="167" y="952"/>
                      </a:cxn>
                      <a:cxn ang="0">
                        <a:pos x="63" y="712"/>
                      </a:cxn>
                      <a:cxn ang="0">
                        <a:pos x="543" y="136"/>
                      </a:cxn>
                      <a:cxn ang="0">
                        <a:pos x="1071" y="88"/>
                      </a:cxn>
                      <a:cxn ang="0">
                        <a:pos x="1791" y="40"/>
                      </a:cxn>
                      <a:cxn ang="0">
                        <a:pos x="2223" y="328"/>
                      </a:cxn>
                      <a:cxn ang="0">
                        <a:pos x="2175" y="664"/>
                      </a:cxn>
                      <a:cxn ang="0">
                        <a:pos x="1839" y="1192"/>
                      </a:cxn>
                      <a:cxn ang="0">
                        <a:pos x="1359" y="1144"/>
                      </a:cxn>
                      <a:cxn ang="0">
                        <a:pos x="591" y="1192"/>
                      </a:cxn>
                      <a:cxn ang="0">
                        <a:pos x="159" y="952"/>
                      </a:cxn>
                    </a:cxnLst>
                    <a:rect l="0" t="0" r="r" b="b"/>
                    <a:pathLst>
                      <a:path w="2287" h="1272">
                        <a:moveTo>
                          <a:pt x="167" y="952"/>
                        </a:moveTo>
                        <a:cubicBezTo>
                          <a:pt x="152" y="912"/>
                          <a:pt x="0" y="848"/>
                          <a:pt x="63" y="712"/>
                        </a:cubicBezTo>
                        <a:cubicBezTo>
                          <a:pt x="126" y="576"/>
                          <a:pt x="375" y="240"/>
                          <a:pt x="543" y="136"/>
                        </a:cubicBezTo>
                        <a:cubicBezTo>
                          <a:pt x="711" y="32"/>
                          <a:pt x="863" y="104"/>
                          <a:pt x="1071" y="88"/>
                        </a:cubicBezTo>
                        <a:cubicBezTo>
                          <a:pt x="1279" y="72"/>
                          <a:pt x="1599" y="0"/>
                          <a:pt x="1791" y="40"/>
                        </a:cubicBezTo>
                        <a:cubicBezTo>
                          <a:pt x="1983" y="80"/>
                          <a:pt x="2159" y="224"/>
                          <a:pt x="2223" y="328"/>
                        </a:cubicBezTo>
                        <a:cubicBezTo>
                          <a:pt x="2287" y="432"/>
                          <a:pt x="2239" y="520"/>
                          <a:pt x="2175" y="664"/>
                        </a:cubicBezTo>
                        <a:cubicBezTo>
                          <a:pt x="2111" y="808"/>
                          <a:pt x="1975" y="1112"/>
                          <a:pt x="1839" y="1192"/>
                        </a:cubicBezTo>
                        <a:cubicBezTo>
                          <a:pt x="1703" y="1272"/>
                          <a:pt x="1567" y="1144"/>
                          <a:pt x="1359" y="1144"/>
                        </a:cubicBezTo>
                        <a:cubicBezTo>
                          <a:pt x="1151" y="1144"/>
                          <a:pt x="791" y="1224"/>
                          <a:pt x="591" y="1192"/>
                        </a:cubicBezTo>
                        <a:cubicBezTo>
                          <a:pt x="391" y="1160"/>
                          <a:pt x="275" y="1056"/>
                          <a:pt x="159" y="952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CC00"/>
                      </a:gs>
                      <a:gs pos="100000">
                        <a:srgbClr val="FFFFCC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66" name="Freeform 186"/>
                  <p:cNvSpPr>
                    <a:spLocks/>
                  </p:cNvSpPr>
                  <p:nvPr/>
                </p:nvSpPr>
                <p:spPr bwMode="auto">
                  <a:xfrm>
                    <a:off x="2744" y="2795"/>
                    <a:ext cx="1437" cy="665"/>
                  </a:xfrm>
                  <a:custGeom>
                    <a:avLst/>
                    <a:gdLst/>
                    <a:ahLst/>
                    <a:cxnLst>
                      <a:cxn ang="0">
                        <a:pos x="8" y="568"/>
                      </a:cxn>
                      <a:cxn ang="0">
                        <a:pos x="280" y="205"/>
                      </a:cxn>
                      <a:cxn ang="0">
                        <a:pos x="552" y="23"/>
                      </a:cxn>
                      <a:cxn ang="0">
                        <a:pos x="1006" y="69"/>
                      </a:cxn>
                      <a:cxn ang="0">
                        <a:pos x="1414" y="386"/>
                      </a:cxn>
                      <a:cxn ang="0">
                        <a:pos x="1142" y="432"/>
                      </a:cxn>
                      <a:cxn ang="0">
                        <a:pos x="960" y="568"/>
                      </a:cxn>
                      <a:cxn ang="0">
                        <a:pos x="597" y="568"/>
                      </a:cxn>
                      <a:cxn ang="0">
                        <a:pos x="234" y="658"/>
                      </a:cxn>
                      <a:cxn ang="0">
                        <a:pos x="8" y="568"/>
                      </a:cxn>
                    </a:cxnLst>
                    <a:rect l="0" t="0" r="r" b="b"/>
                    <a:pathLst>
                      <a:path w="1437" h="665">
                        <a:moveTo>
                          <a:pt x="8" y="568"/>
                        </a:moveTo>
                        <a:cubicBezTo>
                          <a:pt x="16" y="493"/>
                          <a:pt x="189" y="296"/>
                          <a:pt x="280" y="205"/>
                        </a:cubicBezTo>
                        <a:cubicBezTo>
                          <a:pt x="371" y="114"/>
                          <a:pt x="431" y="46"/>
                          <a:pt x="552" y="23"/>
                        </a:cubicBezTo>
                        <a:cubicBezTo>
                          <a:pt x="673" y="0"/>
                          <a:pt x="862" y="8"/>
                          <a:pt x="1006" y="69"/>
                        </a:cubicBezTo>
                        <a:cubicBezTo>
                          <a:pt x="1150" y="130"/>
                          <a:pt x="1391" y="325"/>
                          <a:pt x="1414" y="386"/>
                        </a:cubicBezTo>
                        <a:cubicBezTo>
                          <a:pt x="1437" y="447"/>
                          <a:pt x="1218" y="402"/>
                          <a:pt x="1142" y="432"/>
                        </a:cubicBezTo>
                        <a:cubicBezTo>
                          <a:pt x="1066" y="462"/>
                          <a:pt x="1051" y="545"/>
                          <a:pt x="960" y="568"/>
                        </a:cubicBezTo>
                        <a:cubicBezTo>
                          <a:pt x="869" y="591"/>
                          <a:pt x="718" y="553"/>
                          <a:pt x="597" y="568"/>
                        </a:cubicBezTo>
                        <a:cubicBezTo>
                          <a:pt x="476" y="583"/>
                          <a:pt x="332" y="651"/>
                          <a:pt x="234" y="658"/>
                        </a:cubicBezTo>
                        <a:cubicBezTo>
                          <a:pt x="136" y="665"/>
                          <a:pt x="0" y="643"/>
                          <a:pt x="8" y="56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100000">
                        <a:srgbClr val="CC66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88" name="Group 187"/>
                <p:cNvGrpSpPr>
                  <a:grpSpLocks/>
                </p:cNvGrpSpPr>
                <p:nvPr/>
              </p:nvGrpSpPr>
              <p:grpSpPr bwMode="auto">
                <a:xfrm rot="4041413">
                  <a:off x="4045" y="2673"/>
                  <a:ext cx="408" cy="380"/>
                  <a:chOff x="2744" y="2795"/>
                  <a:chExt cx="1437" cy="1333"/>
                </a:xfrm>
              </p:grpSpPr>
              <p:sp>
                <p:nvSpPr>
                  <p:cNvPr id="20668" name="Freeform 188"/>
                  <p:cNvSpPr>
                    <a:spLocks/>
                  </p:cNvSpPr>
                  <p:nvPr/>
                </p:nvSpPr>
                <p:spPr bwMode="auto">
                  <a:xfrm>
                    <a:off x="3168" y="3294"/>
                    <a:ext cx="483" cy="834"/>
                  </a:xfrm>
                  <a:custGeom>
                    <a:avLst/>
                    <a:gdLst/>
                    <a:ahLst/>
                    <a:cxnLst>
                      <a:cxn ang="0">
                        <a:pos x="167" y="952"/>
                      </a:cxn>
                      <a:cxn ang="0">
                        <a:pos x="63" y="712"/>
                      </a:cxn>
                      <a:cxn ang="0">
                        <a:pos x="543" y="136"/>
                      </a:cxn>
                      <a:cxn ang="0">
                        <a:pos x="1071" y="88"/>
                      </a:cxn>
                      <a:cxn ang="0">
                        <a:pos x="1791" y="40"/>
                      </a:cxn>
                      <a:cxn ang="0">
                        <a:pos x="2223" y="328"/>
                      </a:cxn>
                      <a:cxn ang="0">
                        <a:pos x="2175" y="664"/>
                      </a:cxn>
                      <a:cxn ang="0">
                        <a:pos x="1839" y="1192"/>
                      </a:cxn>
                      <a:cxn ang="0">
                        <a:pos x="1359" y="1144"/>
                      </a:cxn>
                      <a:cxn ang="0">
                        <a:pos x="591" y="1192"/>
                      </a:cxn>
                      <a:cxn ang="0">
                        <a:pos x="159" y="952"/>
                      </a:cxn>
                    </a:cxnLst>
                    <a:rect l="0" t="0" r="r" b="b"/>
                    <a:pathLst>
                      <a:path w="2287" h="1272">
                        <a:moveTo>
                          <a:pt x="167" y="952"/>
                        </a:moveTo>
                        <a:cubicBezTo>
                          <a:pt x="152" y="912"/>
                          <a:pt x="0" y="848"/>
                          <a:pt x="63" y="712"/>
                        </a:cubicBezTo>
                        <a:cubicBezTo>
                          <a:pt x="126" y="576"/>
                          <a:pt x="375" y="240"/>
                          <a:pt x="543" y="136"/>
                        </a:cubicBezTo>
                        <a:cubicBezTo>
                          <a:pt x="711" y="32"/>
                          <a:pt x="863" y="104"/>
                          <a:pt x="1071" y="88"/>
                        </a:cubicBezTo>
                        <a:cubicBezTo>
                          <a:pt x="1279" y="72"/>
                          <a:pt x="1599" y="0"/>
                          <a:pt x="1791" y="40"/>
                        </a:cubicBezTo>
                        <a:cubicBezTo>
                          <a:pt x="1983" y="80"/>
                          <a:pt x="2159" y="224"/>
                          <a:pt x="2223" y="328"/>
                        </a:cubicBezTo>
                        <a:cubicBezTo>
                          <a:pt x="2287" y="432"/>
                          <a:pt x="2239" y="520"/>
                          <a:pt x="2175" y="664"/>
                        </a:cubicBezTo>
                        <a:cubicBezTo>
                          <a:pt x="2111" y="808"/>
                          <a:pt x="1975" y="1112"/>
                          <a:pt x="1839" y="1192"/>
                        </a:cubicBezTo>
                        <a:cubicBezTo>
                          <a:pt x="1703" y="1272"/>
                          <a:pt x="1567" y="1144"/>
                          <a:pt x="1359" y="1144"/>
                        </a:cubicBezTo>
                        <a:cubicBezTo>
                          <a:pt x="1151" y="1144"/>
                          <a:pt x="791" y="1224"/>
                          <a:pt x="591" y="1192"/>
                        </a:cubicBezTo>
                        <a:cubicBezTo>
                          <a:pt x="391" y="1160"/>
                          <a:pt x="275" y="1056"/>
                          <a:pt x="159" y="952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CC00"/>
                      </a:gs>
                      <a:gs pos="100000">
                        <a:srgbClr val="FFFFCC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69" name="Freeform 189"/>
                  <p:cNvSpPr>
                    <a:spLocks/>
                  </p:cNvSpPr>
                  <p:nvPr/>
                </p:nvSpPr>
                <p:spPr bwMode="auto">
                  <a:xfrm>
                    <a:off x="2744" y="2795"/>
                    <a:ext cx="1437" cy="665"/>
                  </a:xfrm>
                  <a:custGeom>
                    <a:avLst/>
                    <a:gdLst/>
                    <a:ahLst/>
                    <a:cxnLst>
                      <a:cxn ang="0">
                        <a:pos x="8" y="568"/>
                      </a:cxn>
                      <a:cxn ang="0">
                        <a:pos x="280" y="205"/>
                      </a:cxn>
                      <a:cxn ang="0">
                        <a:pos x="552" y="23"/>
                      </a:cxn>
                      <a:cxn ang="0">
                        <a:pos x="1006" y="69"/>
                      </a:cxn>
                      <a:cxn ang="0">
                        <a:pos x="1414" y="386"/>
                      </a:cxn>
                      <a:cxn ang="0">
                        <a:pos x="1142" y="432"/>
                      </a:cxn>
                      <a:cxn ang="0">
                        <a:pos x="960" y="568"/>
                      </a:cxn>
                      <a:cxn ang="0">
                        <a:pos x="597" y="568"/>
                      </a:cxn>
                      <a:cxn ang="0">
                        <a:pos x="234" y="658"/>
                      </a:cxn>
                      <a:cxn ang="0">
                        <a:pos x="8" y="568"/>
                      </a:cxn>
                    </a:cxnLst>
                    <a:rect l="0" t="0" r="r" b="b"/>
                    <a:pathLst>
                      <a:path w="1437" h="665">
                        <a:moveTo>
                          <a:pt x="8" y="568"/>
                        </a:moveTo>
                        <a:cubicBezTo>
                          <a:pt x="16" y="493"/>
                          <a:pt x="189" y="296"/>
                          <a:pt x="280" y="205"/>
                        </a:cubicBezTo>
                        <a:cubicBezTo>
                          <a:pt x="371" y="114"/>
                          <a:pt x="431" y="46"/>
                          <a:pt x="552" y="23"/>
                        </a:cubicBezTo>
                        <a:cubicBezTo>
                          <a:pt x="673" y="0"/>
                          <a:pt x="862" y="8"/>
                          <a:pt x="1006" y="69"/>
                        </a:cubicBezTo>
                        <a:cubicBezTo>
                          <a:pt x="1150" y="130"/>
                          <a:pt x="1391" y="325"/>
                          <a:pt x="1414" y="386"/>
                        </a:cubicBezTo>
                        <a:cubicBezTo>
                          <a:pt x="1437" y="447"/>
                          <a:pt x="1218" y="402"/>
                          <a:pt x="1142" y="432"/>
                        </a:cubicBezTo>
                        <a:cubicBezTo>
                          <a:pt x="1066" y="462"/>
                          <a:pt x="1051" y="545"/>
                          <a:pt x="960" y="568"/>
                        </a:cubicBezTo>
                        <a:cubicBezTo>
                          <a:pt x="869" y="591"/>
                          <a:pt x="718" y="553"/>
                          <a:pt x="597" y="568"/>
                        </a:cubicBezTo>
                        <a:cubicBezTo>
                          <a:pt x="476" y="583"/>
                          <a:pt x="332" y="651"/>
                          <a:pt x="234" y="658"/>
                        </a:cubicBezTo>
                        <a:cubicBezTo>
                          <a:pt x="136" y="665"/>
                          <a:pt x="0" y="643"/>
                          <a:pt x="8" y="56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100000">
                        <a:srgbClr val="CC66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89" name="Group 190"/>
                <p:cNvGrpSpPr>
                  <a:grpSpLocks/>
                </p:cNvGrpSpPr>
                <p:nvPr/>
              </p:nvGrpSpPr>
              <p:grpSpPr bwMode="auto">
                <a:xfrm rot="-4413577">
                  <a:off x="3682" y="2673"/>
                  <a:ext cx="408" cy="380"/>
                  <a:chOff x="2744" y="2795"/>
                  <a:chExt cx="1437" cy="1333"/>
                </a:xfrm>
              </p:grpSpPr>
              <p:sp>
                <p:nvSpPr>
                  <p:cNvPr id="20671" name="Freeform 191"/>
                  <p:cNvSpPr>
                    <a:spLocks/>
                  </p:cNvSpPr>
                  <p:nvPr/>
                </p:nvSpPr>
                <p:spPr bwMode="auto">
                  <a:xfrm>
                    <a:off x="3168" y="3294"/>
                    <a:ext cx="483" cy="834"/>
                  </a:xfrm>
                  <a:custGeom>
                    <a:avLst/>
                    <a:gdLst/>
                    <a:ahLst/>
                    <a:cxnLst>
                      <a:cxn ang="0">
                        <a:pos x="167" y="952"/>
                      </a:cxn>
                      <a:cxn ang="0">
                        <a:pos x="63" y="712"/>
                      </a:cxn>
                      <a:cxn ang="0">
                        <a:pos x="543" y="136"/>
                      </a:cxn>
                      <a:cxn ang="0">
                        <a:pos x="1071" y="88"/>
                      </a:cxn>
                      <a:cxn ang="0">
                        <a:pos x="1791" y="40"/>
                      </a:cxn>
                      <a:cxn ang="0">
                        <a:pos x="2223" y="328"/>
                      </a:cxn>
                      <a:cxn ang="0">
                        <a:pos x="2175" y="664"/>
                      </a:cxn>
                      <a:cxn ang="0">
                        <a:pos x="1839" y="1192"/>
                      </a:cxn>
                      <a:cxn ang="0">
                        <a:pos x="1359" y="1144"/>
                      </a:cxn>
                      <a:cxn ang="0">
                        <a:pos x="591" y="1192"/>
                      </a:cxn>
                      <a:cxn ang="0">
                        <a:pos x="159" y="952"/>
                      </a:cxn>
                    </a:cxnLst>
                    <a:rect l="0" t="0" r="r" b="b"/>
                    <a:pathLst>
                      <a:path w="2287" h="1272">
                        <a:moveTo>
                          <a:pt x="167" y="952"/>
                        </a:moveTo>
                        <a:cubicBezTo>
                          <a:pt x="152" y="912"/>
                          <a:pt x="0" y="848"/>
                          <a:pt x="63" y="712"/>
                        </a:cubicBezTo>
                        <a:cubicBezTo>
                          <a:pt x="126" y="576"/>
                          <a:pt x="375" y="240"/>
                          <a:pt x="543" y="136"/>
                        </a:cubicBezTo>
                        <a:cubicBezTo>
                          <a:pt x="711" y="32"/>
                          <a:pt x="863" y="104"/>
                          <a:pt x="1071" y="88"/>
                        </a:cubicBezTo>
                        <a:cubicBezTo>
                          <a:pt x="1279" y="72"/>
                          <a:pt x="1599" y="0"/>
                          <a:pt x="1791" y="40"/>
                        </a:cubicBezTo>
                        <a:cubicBezTo>
                          <a:pt x="1983" y="80"/>
                          <a:pt x="2159" y="224"/>
                          <a:pt x="2223" y="328"/>
                        </a:cubicBezTo>
                        <a:cubicBezTo>
                          <a:pt x="2287" y="432"/>
                          <a:pt x="2239" y="520"/>
                          <a:pt x="2175" y="664"/>
                        </a:cubicBezTo>
                        <a:cubicBezTo>
                          <a:pt x="2111" y="808"/>
                          <a:pt x="1975" y="1112"/>
                          <a:pt x="1839" y="1192"/>
                        </a:cubicBezTo>
                        <a:cubicBezTo>
                          <a:pt x="1703" y="1272"/>
                          <a:pt x="1567" y="1144"/>
                          <a:pt x="1359" y="1144"/>
                        </a:cubicBezTo>
                        <a:cubicBezTo>
                          <a:pt x="1151" y="1144"/>
                          <a:pt x="791" y="1224"/>
                          <a:pt x="591" y="1192"/>
                        </a:cubicBezTo>
                        <a:cubicBezTo>
                          <a:pt x="391" y="1160"/>
                          <a:pt x="275" y="1056"/>
                          <a:pt x="159" y="952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CC00"/>
                      </a:gs>
                      <a:gs pos="100000">
                        <a:srgbClr val="FFFFCC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72" name="Freeform 192"/>
                  <p:cNvSpPr>
                    <a:spLocks/>
                  </p:cNvSpPr>
                  <p:nvPr/>
                </p:nvSpPr>
                <p:spPr bwMode="auto">
                  <a:xfrm>
                    <a:off x="2744" y="2795"/>
                    <a:ext cx="1437" cy="665"/>
                  </a:xfrm>
                  <a:custGeom>
                    <a:avLst/>
                    <a:gdLst/>
                    <a:ahLst/>
                    <a:cxnLst>
                      <a:cxn ang="0">
                        <a:pos x="8" y="568"/>
                      </a:cxn>
                      <a:cxn ang="0">
                        <a:pos x="280" y="205"/>
                      </a:cxn>
                      <a:cxn ang="0">
                        <a:pos x="552" y="23"/>
                      </a:cxn>
                      <a:cxn ang="0">
                        <a:pos x="1006" y="69"/>
                      </a:cxn>
                      <a:cxn ang="0">
                        <a:pos x="1414" y="386"/>
                      </a:cxn>
                      <a:cxn ang="0">
                        <a:pos x="1142" y="432"/>
                      </a:cxn>
                      <a:cxn ang="0">
                        <a:pos x="960" y="568"/>
                      </a:cxn>
                      <a:cxn ang="0">
                        <a:pos x="597" y="568"/>
                      </a:cxn>
                      <a:cxn ang="0">
                        <a:pos x="234" y="658"/>
                      </a:cxn>
                      <a:cxn ang="0">
                        <a:pos x="8" y="568"/>
                      </a:cxn>
                    </a:cxnLst>
                    <a:rect l="0" t="0" r="r" b="b"/>
                    <a:pathLst>
                      <a:path w="1437" h="665">
                        <a:moveTo>
                          <a:pt x="8" y="568"/>
                        </a:moveTo>
                        <a:cubicBezTo>
                          <a:pt x="16" y="493"/>
                          <a:pt x="189" y="296"/>
                          <a:pt x="280" y="205"/>
                        </a:cubicBezTo>
                        <a:cubicBezTo>
                          <a:pt x="371" y="114"/>
                          <a:pt x="431" y="46"/>
                          <a:pt x="552" y="23"/>
                        </a:cubicBezTo>
                        <a:cubicBezTo>
                          <a:pt x="673" y="0"/>
                          <a:pt x="862" y="8"/>
                          <a:pt x="1006" y="69"/>
                        </a:cubicBezTo>
                        <a:cubicBezTo>
                          <a:pt x="1150" y="130"/>
                          <a:pt x="1391" y="325"/>
                          <a:pt x="1414" y="386"/>
                        </a:cubicBezTo>
                        <a:cubicBezTo>
                          <a:pt x="1437" y="447"/>
                          <a:pt x="1218" y="402"/>
                          <a:pt x="1142" y="432"/>
                        </a:cubicBezTo>
                        <a:cubicBezTo>
                          <a:pt x="1066" y="462"/>
                          <a:pt x="1051" y="545"/>
                          <a:pt x="960" y="568"/>
                        </a:cubicBezTo>
                        <a:cubicBezTo>
                          <a:pt x="869" y="591"/>
                          <a:pt x="718" y="553"/>
                          <a:pt x="597" y="568"/>
                        </a:cubicBezTo>
                        <a:cubicBezTo>
                          <a:pt x="476" y="583"/>
                          <a:pt x="332" y="651"/>
                          <a:pt x="234" y="658"/>
                        </a:cubicBezTo>
                        <a:cubicBezTo>
                          <a:pt x="136" y="665"/>
                          <a:pt x="0" y="643"/>
                          <a:pt x="8" y="56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100000">
                        <a:srgbClr val="CC66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90" name="Group 193"/>
                <p:cNvGrpSpPr>
                  <a:grpSpLocks/>
                </p:cNvGrpSpPr>
                <p:nvPr/>
              </p:nvGrpSpPr>
              <p:grpSpPr bwMode="auto">
                <a:xfrm rot="9400938">
                  <a:off x="4331" y="2613"/>
                  <a:ext cx="408" cy="380"/>
                  <a:chOff x="2744" y="2795"/>
                  <a:chExt cx="1437" cy="1333"/>
                </a:xfrm>
              </p:grpSpPr>
              <p:sp>
                <p:nvSpPr>
                  <p:cNvPr id="20674" name="Freeform 194"/>
                  <p:cNvSpPr>
                    <a:spLocks/>
                  </p:cNvSpPr>
                  <p:nvPr/>
                </p:nvSpPr>
                <p:spPr bwMode="auto">
                  <a:xfrm>
                    <a:off x="3168" y="3294"/>
                    <a:ext cx="483" cy="834"/>
                  </a:xfrm>
                  <a:custGeom>
                    <a:avLst/>
                    <a:gdLst/>
                    <a:ahLst/>
                    <a:cxnLst>
                      <a:cxn ang="0">
                        <a:pos x="167" y="952"/>
                      </a:cxn>
                      <a:cxn ang="0">
                        <a:pos x="63" y="712"/>
                      </a:cxn>
                      <a:cxn ang="0">
                        <a:pos x="543" y="136"/>
                      </a:cxn>
                      <a:cxn ang="0">
                        <a:pos x="1071" y="88"/>
                      </a:cxn>
                      <a:cxn ang="0">
                        <a:pos x="1791" y="40"/>
                      </a:cxn>
                      <a:cxn ang="0">
                        <a:pos x="2223" y="328"/>
                      </a:cxn>
                      <a:cxn ang="0">
                        <a:pos x="2175" y="664"/>
                      </a:cxn>
                      <a:cxn ang="0">
                        <a:pos x="1839" y="1192"/>
                      </a:cxn>
                      <a:cxn ang="0">
                        <a:pos x="1359" y="1144"/>
                      </a:cxn>
                      <a:cxn ang="0">
                        <a:pos x="591" y="1192"/>
                      </a:cxn>
                      <a:cxn ang="0">
                        <a:pos x="159" y="952"/>
                      </a:cxn>
                    </a:cxnLst>
                    <a:rect l="0" t="0" r="r" b="b"/>
                    <a:pathLst>
                      <a:path w="2287" h="1272">
                        <a:moveTo>
                          <a:pt x="167" y="952"/>
                        </a:moveTo>
                        <a:cubicBezTo>
                          <a:pt x="152" y="912"/>
                          <a:pt x="0" y="848"/>
                          <a:pt x="63" y="712"/>
                        </a:cubicBezTo>
                        <a:cubicBezTo>
                          <a:pt x="126" y="576"/>
                          <a:pt x="375" y="240"/>
                          <a:pt x="543" y="136"/>
                        </a:cubicBezTo>
                        <a:cubicBezTo>
                          <a:pt x="711" y="32"/>
                          <a:pt x="863" y="104"/>
                          <a:pt x="1071" y="88"/>
                        </a:cubicBezTo>
                        <a:cubicBezTo>
                          <a:pt x="1279" y="72"/>
                          <a:pt x="1599" y="0"/>
                          <a:pt x="1791" y="40"/>
                        </a:cubicBezTo>
                        <a:cubicBezTo>
                          <a:pt x="1983" y="80"/>
                          <a:pt x="2159" y="224"/>
                          <a:pt x="2223" y="328"/>
                        </a:cubicBezTo>
                        <a:cubicBezTo>
                          <a:pt x="2287" y="432"/>
                          <a:pt x="2239" y="520"/>
                          <a:pt x="2175" y="664"/>
                        </a:cubicBezTo>
                        <a:cubicBezTo>
                          <a:pt x="2111" y="808"/>
                          <a:pt x="1975" y="1112"/>
                          <a:pt x="1839" y="1192"/>
                        </a:cubicBezTo>
                        <a:cubicBezTo>
                          <a:pt x="1703" y="1272"/>
                          <a:pt x="1567" y="1144"/>
                          <a:pt x="1359" y="1144"/>
                        </a:cubicBezTo>
                        <a:cubicBezTo>
                          <a:pt x="1151" y="1144"/>
                          <a:pt x="791" y="1224"/>
                          <a:pt x="591" y="1192"/>
                        </a:cubicBezTo>
                        <a:cubicBezTo>
                          <a:pt x="391" y="1160"/>
                          <a:pt x="275" y="1056"/>
                          <a:pt x="159" y="952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CC00"/>
                      </a:gs>
                      <a:gs pos="100000">
                        <a:srgbClr val="FFFFCC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75" name="Freeform 195"/>
                  <p:cNvSpPr>
                    <a:spLocks/>
                  </p:cNvSpPr>
                  <p:nvPr/>
                </p:nvSpPr>
                <p:spPr bwMode="auto">
                  <a:xfrm>
                    <a:off x="2744" y="2795"/>
                    <a:ext cx="1437" cy="665"/>
                  </a:xfrm>
                  <a:custGeom>
                    <a:avLst/>
                    <a:gdLst/>
                    <a:ahLst/>
                    <a:cxnLst>
                      <a:cxn ang="0">
                        <a:pos x="8" y="568"/>
                      </a:cxn>
                      <a:cxn ang="0">
                        <a:pos x="280" y="205"/>
                      </a:cxn>
                      <a:cxn ang="0">
                        <a:pos x="552" y="23"/>
                      </a:cxn>
                      <a:cxn ang="0">
                        <a:pos x="1006" y="69"/>
                      </a:cxn>
                      <a:cxn ang="0">
                        <a:pos x="1414" y="386"/>
                      </a:cxn>
                      <a:cxn ang="0">
                        <a:pos x="1142" y="432"/>
                      </a:cxn>
                      <a:cxn ang="0">
                        <a:pos x="960" y="568"/>
                      </a:cxn>
                      <a:cxn ang="0">
                        <a:pos x="597" y="568"/>
                      </a:cxn>
                      <a:cxn ang="0">
                        <a:pos x="234" y="658"/>
                      </a:cxn>
                      <a:cxn ang="0">
                        <a:pos x="8" y="568"/>
                      </a:cxn>
                    </a:cxnLst>
                    <a:rect l="0" t="0" r="r" b="b"/>
                    <a:pathLst>
                      <a:path w="1437" h="665">
                        <a:moveTo>
                          <a:pt x="8" y="568"/>
                        </a:moveTo>
                        <a:cubicBezTo>
                          <a:pt x="16" y="493"/>
                          <a:pt x="189" y="296"/>
                          <a:pt x="280" y="205"/>
                        </a:cubicBezTo>
                        <a:cubicBezTo>
                          <a:pt x="371" y="114"/>
                          <a:pt x="431" y="46"/>
                          <a:pt x="552" y="23"/>
                        </a:cubicBezTo>
                        <a:cubicBezTo>
                          <a:pt x="673" y="0"/>
                          <a:pt x="862" y="8"/>
                          <a:pt x="1006" y="69"/>
                        </a:cubicBezTo>
                        <a:cubicBezTo>
                          <a:pt x="1150" y="130"/>
                          <a:pt x="1391" y="325"/>
                          <a:pt x="1414" y="386"/>
                        </a:cubicBezTo>
                        <a:cubicBezTo>
                          <a:pt x="1437" y="447"/>
                          <a:pt x="1218" y="402"/>
                          <a:pt x="1142" y="432"/>
                        </a:cubicBezTo>
                        <a:cubicBezTo>
                          <a:pt x="1066" y="462"/>
                          <a:pt x="1051" y="545"/>
                          <a:pt x="960" y="568"/>
                        </a:cubicBezTo>
                        <a:cubicBezTo>
                          <a:pt x="869" y="591"/>
                          <a:pt x="718" y="553"/>
                          <a:pt x="597" y="568"/>
                        </a:cubicBezTo>
                        <a:cubicBezTo>
                          <a:pt x="476" y="583"/>
                          <a:pt x="332" y="651"/>
                          <a:pt x="234" y="658"/>
                        </a:cubicBezTo>
                        <a:cubicBezTo>
                          <a:pt x="136" y="665"/>
                          <a:pt x="0" y="643"/>
                          <a:pt x="8" y="56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100000">
                        <a:srgbClr val="CC66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91" name="Group 196"/>
                <p:cNvGrpSpPr>
                  <a:grpSpLocks/>
                </p:cNvGrpSpPr>
                <p:nvPr/>
              </p:nvGrpSpPr>
              <p:grpSpPr bwMode="auto">
                <a:xfrm rot="4041413">
                  <a:off x="4181" y="2718"/>
                  <a:ext cx="408" cy="380"/>
                  <a:chOff x="2744" y="2795"/>
                  <a:chExt cx="1437" cy="1333"/>
                </a:xfrm>
              </p:grpSpPr>
              <p:sp>
                <p:nvSpPr>
                  <p:cNvPr id="20677" name="Freeform 197"/>
                  <p:cNvSpPr>
                    <a:spLocks/>
                  </p:cNvSpPr>
                  <p:nvPr/>
                </p:nvSpPr>
                <p:spPr bwMode="auto">
                  <a:xfrm>
                    <a:off x="3168" y="3294"/>
                    <a:ext cx="483" cy="834"/>
                  </a:xfrm>
                  <a:custGeom>
                    <a:avLst/>
                    <a:gdLst/>
                    <a:ahLst/>
                    <a:cxnLst>
                      <a:cxn ang="0">
                        <a:pos x="167" y="952"/>
                      </a:cxn>
                      <a:cxn ang="0">
                        <a:pos x="63" y="712"/>
                      </a:cxn>
                      <a:cxn ang="0">
                        <a:pos x="543" y="136"/>
                      </a:cxn>
                      <a:cxn ang="0">
                        <a:pos x="1071" y="88"/>
                      </a:cxn>
                      <a:cxn ang="0">
                        <a:pos x="1791" y="40"/>
                      </a:cxn>
                      <a:cxn ang="0">
                        <a:pos x="2223" y="328"/>
                      </a:cxn>
                      <a:cxn ang="0">
                        <a:pos x="2175" y="664"/>
                      </a:cxn>
                      <a:cxn ang="0">
                        <a:pos x="1839" y="1192"/>
                      </a:cxn>
                      <a:cxn ang="0">
                        <a:pos x="1359" y="1144"/>
                      </a:cxn>
                      <a:cxn ang="0">
                        <a:pos x="591" y="1192"/>
                      </a:cxn>
                      <a:cxn ang="0">
                        <a:pos x="159" y="952"/>
                      </a:cxn>
                    </a:cxnLst>
                    <a:rect l="0" t="0" r="r" b="b"/>
                    <a:pathLst>
                      <a:path w="2287" h="1272">
                        <a:moveTo>
                          <a:pt x="167" y="952"/>
                        </a:moveTo>
                        <a:cubicBezTo>
                          <a:pt x="152" y="912"/>
                          <a:pt x="0" y="848"/>
                          <a:pt x="63" y="712"/>
                        </a:cubicBezTo>
                        <a:cubicBezTo>
                          <a:pt x="126" y="576"/>
                          <a:pt x="375" y="240"/>
                          <a:pt x="543" y="136"/>
                        </a:cubicBezTo>
                        <a:cubicBezTo>
                          <a:pt x="711" y="32"/>
                          <a:pt x="863" y="104"/>
                          <a:pt x="1071" y="88"/>
                        </a:cubicBezTo>
                        <a:cubicBezTo>
                          <a:pt x="1279" y="72"/>
                          <a:pt x="1599" y="0"/>
                          <a:pt x="1791" y="40"/>
                        </a:cubicBezTo>
                        <a:cubicBezTo>
                          <a:pt x="1983" y="80"/>
                          <a:pt x="2159" y="224"/>
                          <a:pt x="2223" y="328"/>
                        </a:cubicBezTo>
                        <a:cubicBezTo>
                          <a:pt x="2287" y="432"/>
                          <a:pt x="2239" y="520"/>
                          <a:pt x="2175" y="664"/>
                        </a:cubicBezTo>
                        <a:cubicBezTo>
                          <a:pt x="2111" y="808"/>
                          <a:pt x="1975" y="1112"/>
                          <a:pt x="1839" y="1192"/>
                        </a:cubicBezTo>
                        <a:cubicBezTo>
                          <a:pt x="1703" y="1272"/>
                          <a:pt x="1567" y="1144"/>
                          <a:pt x="1359" y="1144"/>
                        </a:cubicBezTo>
                        <a:cubicBezTo>
                          <a:pt x="1151" y="1144"/>
                          <a:pt x="791" y="1224"/>
                          <a:pt x="591" y="1192"/>
                        </a:cubicBezTo>
                        <a:cubicBezTo>
                          <a:pt x="391" y="1160"/>
                          <a:pt x="275" y="1056"/>
                          <a:pt x="159" y="952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CC00"/>
                      </a:gs>
                      <a:gs pos="100000">
                        <a:srgbClr val="FFFFCC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78" name="Freeform 198"/>
                  <p:cNvSpPr>
                    <a:spLocks/>
                  </p:cNvSpPr>
                  <p:nvPr/>
                </p:nvSpPr>
                <p:spPr bwMode="auto">
                  <a:xfrm>
                    <a:off x="2744" y="2795"/>
                    <a:ext cx="1437" cy="665"/>
                  </a:xfrm>
                  <a:custGeom>
                    <a:avLst/>
                    <a:gdLst/>
                    <a:ahLst/>
                    <a:cxnLst>
                      <a:cxn ang="0">
                        <a:pos x="8" y="568"/>
                      </a:cxn>
                      <a:cxn ang="0">
                        <a:pos x="280" y="205"/>
                      </a:cxn>
                      <a:cxn ang="0">
                        <a:pos x="552" y="23"/>
                      </a:cxn>
                      <a:cxn ang="0">
                        <a:pos x="1006" y="69"/>
                      </a:cxn>
                      <a:cxn ang="0">
                        <a:pos x="1414" y="386"/>
                      </a:cxn>
                      <a:cxn ang="0">
                        <a:pos x="1142" y="432"/>
                      </a:cxn>
                      <a:cxn ang="0">
                        <a:pos x="960" y="568"/>
                      </a:cxn>
                      <a:cxn ang="0">
                        <a:pos x="597" y="568"/>
                      </a:cxn>
                      <a:cxn ang="0">
                        <a:pos x="234" y="658"/>
                      </a:cxn>
                      <a:cxn ang="0">
                        <a:pos x="8" y="568"/>
                      </a:cxn>
                    </a:cxnLst>
                    <a:rect l="0" t="0" r="r" b="b"/>
                    <a:pathLst>
                      <a:path w="1437" h="665">
                        <a:moveTo>
                          <a:pt x="8" y="568"/>
                        </a:moveTo>
                        <a:cubicBezTo>
                          <a:pt x="16" y="493"/>
                          <a:pt x="189" y="296"/>
                          <a:pt x="280" y="205"/>
                        </a:cubicBezTo>
                        <a:cubicBezTo>
                          <a:pt x="371" y="114"/>
                          <a:pt x="431" y="46"/>
                          <a:pt x="552" y="23"/>
                        </a:cubicBezTo>
                        <a:cubicBezTo>
                          <a:pt x="673" y="0"/>
                          <a:pt x="862" y="8"/>
                          <a:pt x="1006" y="69"/>
                        </a:cubicBezTo>
                        <a:cubicBezTo>
                          <a:pt x="1150" y="130"/>
                          <a:pt x="1391" y="325"/>
                          <a:pt x="1414" y="386"/>
                        </a:cubicBezTo>
                        <a:cubicBezTo>
                          <a:pt x="1437" y="447"/>
                          <a:pt x="1218" y="402"/>
                          <a:pt x="1142" y="432"/>
                        </a:cubicBezTo>
                        <a:cubicBezTo>
                          <a:pt x="1066" y="462"/>
                          <a:pt x="1051" y="545"/>
                          <a:pt x="960" y="568"/>
                        </a:cubicBezTo>
                        <a:cubicBezTo>
                          <a:pt x="869" y="591"/>
                          <a:pt x="718" y="553"/>
                          <a:pt x="597" y="568"/>
                        </a:cubicBezTo>
                        <a:cubicBezTo>
                          <a:pt x="476" y="583"/>
                          <a:pt x="332" y="651"/>
                          <a:pt x="234" y="658"/>
                        </a:cubicBezTo>
                        <a:cubicBezTo>
                          <a:pt x="136" y="665"/>
                          <a:pt x="0" y="643"/>
                          <a:pt x="8" y="56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100000">
                        <a:srgbClr val="CC66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0679" name="AutoShape 199"/>
            <p:cNvSpPr>
              <a:spLocks/>
            </p:cNvSpPr>
            <p:nvPr/>
          </p:nvSpPr>
          <p:spPr bwMode="auto">
            <a:xfrm rot="16200000">
              <a:off x="1993" y="-520"/>
              <a:ext cx="278" cy="3765"/>
            </a:xfrm>
            <a:prstGeom prst="leftBrace">
              <a:avLst>
                <a:gd name="adj1" fmla="val 112860"/>
                <a:gd name="adj2" fmla="val 50000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80" name="WordArt 200"/>
            <p:cNvSpPr>
              <a:spLocks noChangeArrowheads="1" noChangeShapeType="1" noTextEdit="1"/>
            </p:cNvSpPr>
            <p:nvPr/>
          </p:nvSpPr>
          <p:spPr bwMode="auto">
            <a:xfrm>
              <a:off x="2971" y="136"/>
              <a:ext cx="499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27</a:t>
              </a:r>
            </a:p>
          </p:txBody>
        </p:sp>
        <p:sp>
          <p:nvSpPr>
            <p:cNvPr id="20681" name="WordArt 201"/>
            <p:cNvSpPr>
              <a:spLocks noChangeArrowheads="1" noChangeShapeType="1" noTextEdit="1"/>
            </p:cNvSpPr>
            <p:nvPr/>
          </p:nvSpPr>
          <p:spPr bwMode="auto">
            <a:xfrm>
              <a:off x="1882" y="2358"/>
              <a:ext cx="409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75</a:t>
              </a:r>
            </a:p>
          </p:txBody>
        </p:sp>
      </p:grpSp>
      <p:sp>
        <p:nvSpPr>
          <p:cNvPr id="20683" name="WordArt 203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5048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</a:p>
        </p:txBody>
      </p:sp>
      <p:sp>
        <p:nvSpPr>
          <p:cNvPr id="20684" name="WordArt 204"/>
          <p:cNvSpPr>
            <a:spLocks noChangeArrowheads="1" noChangeShapeType="1" noTextEdit="1"/>
          </p:cNvSpPr>
          <p:nvPr/>
        </p:nvSpPr>
        <p:spPr bwMode="auto">
          <a:xfrm>
            <a:off x="1619250" y="5157788"/>
            <a:ext cx="39592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+ 27 = 75</a:t>
            </a:r>
          </a:p>
        </p:txBody>
      </p:sp>
      <p:sp>
        <p:nvSpPr>
          <p:cNvPr id="20685" name="AutoShape 205"/>
          <p:cNvSpPr>
            <a:spLocks noChangeArrowheads="1"/>
          </p:cNvSpPr>
          <p:nvPr/>
        </p:nvSpPr>
        <p:spPr bwMode="auto">
          <a:xfrm>
            <a:off x="4859338" y="2924175"/>
            <a:ext cx="3059112" cy="2016125"/>
          </a:xfrm>
          <a:prstGeom prst="irregularSeal1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1">
                <a:latin typeface="Times New Roman" pitchFamily="18" charset="0"/>
              </a:rPr>
              <a:t>х = 48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3" grpId="0" animBg="1"/>
      <p:bldP spid="20684" grpId="0" animBg="1"/>
      <p:bldP spid="206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14538" cy="3284538"/>
          </a:xfrm>
          <a:prstGeom prst="rect">
            <a:avLst/>
          </a:prstGeom>
          <a:noFill/>
        </p:spPr>
      </p:pic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2124075" y="0"/>
            <a:ext cx="3024188" cy="765175"/>
          </a:xfrm>
          <a:prstGeom prst="cloudCallout">
            <a:avLst>
              <a:gd name="adj1" fmla="val -74620"/>
              <a:gd name="adj2" fmla="val 16348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latin typeface="Georgia" pitchFamily="18" charset="0"/>
              </a:rPr>
              <a:t>Задача.</a:t>
            </a:r>
          </a:p>
          <a:p>
            <a:endParaRPr lang="ru-RU" sz="2400" b="1" i="1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124075" y="836613"/>
            <a:ext cx="6734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В спортивном лагере  322 человека.</a:t>
            </a:r>
          </a:p>
          <a:p>
            <a:r>
              <a:rPr lang="ru-RU" sz="2400" b="1" i="1">
                <a:latin typeface="Georgia" pitchFamily="18" charset="0"/>
              </a:rPr>
              <a:t>Когда несколько человек ушли в поход,</a:t>
            </a:r>
          </a:p>
          <a:p>
            <a:r>
              <a:rPr lang="ru-RU" sz="2400" b="1" i="1">
                <a:latin typeface="Georgia" pitchFamily="18" charset="0"/>
              </a:rPr>
              <a:t>В лагере осталось 275 человек. </a:t>
            </a:r>
          </a:p>
          <a:p>
            <a:r>
              <a:rPr lang="ru-RU" sz="2400" b="1" i="1">
                <a:latin typeface="Georgia" pitchFamily="18" charset="0"/>
              </a:rPr>
              <a:t>Сколько человек ушли в поход?</a:t>
            </a:r>
          </a:p>
        </p:txBody>
      </p:sp>
      <p:grpSp>
        <p:nvGrpSpPr>
          <p:cNvPr id="2" name="Group 279"/>
          <p:cNvGrpSpPr>
            <a:grpSpLocks/>
          </p:cNvGrpSpPr>
          <p:nvPr/>
        </p:nvGrpSpPr>
        <p:grpSpPr bwMode="auto">
          <a:xfrm>
            <a:off x="1655763" y="3683000"/>
            <a:ext cx="1944687" cy="2408238"/>
            <a:chOff x="521" y="2795"/>
            <a:chExt cx="1136" cy="1336"/>
          </a:xfrm>
        </p:grpSpPr>
        <p:pic>
          <p:nvPicPr>
            <p:cNvPr id="29971" name="Picture 275" descr="j035466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3" y="2795"/>
              <a:ext cx="727" cy="928"/>
            </a:xfrm>
            <a:prstGeom prst="rect">
              <a:avLst/>
            </a:prstGeom>
            <a:noFill/>
          </p:spPr>
        </p:pic>
        <p:pic>
          <p:nvPicPr>
            <p:cNvPr id="29972" name="Picture 276" descr="j035466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1" y="2976"/>
              <a:ext cx="725" cy="928"/>
            </a:xfrm>
            <a:prstGeom prst="rect">
              <a:avLst/>
            </a:prstGeom>
            <a:noFill/>
          </p:spPr>
        </p:pic>
        <p:pic>
          <p:nvPicPr>
            <p:cNvPr id="29973" name="Picture 277" descr="j035466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30" y="3022"/>
              <a:ext cx="727" cy="928"/>
            </a:xfrm>
            <a:prstGeom prst="rect">
              <a:avLst/>
            </a:prstGeom>
            <a:noFill/>
          </p:spPr>
        </p:pic>
        <p:pic>
          <p:nvPicPr>
            <p:cNvPr id="29974" name="Picture 278" descr="j035466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7" y="3203"/>
              <a:ext cx="727" cy="928"/>
            </a:xfrm>
            <a:prstGeom prst="rect">
              <a:avLst/>
            </a:prstGeom>
            <a:noFill/>
          </p:spPr>
        </p:pic>
      </p:grpSp>
      <p:grpSp>
        <p:nvGrpSpPr>
          <p:cNvPr id="3" name="Group 280"/>
          <p:cNvGrpSpPr>
            <a:grpSpLocks/>
          </p:cNvGrpSpPr>
          <p:nvPr/>
        </p:nvGrpSpPr>
        <p:grpSpPr bwMode="auto">
          <a:xfrm>
            <a:off x="1331913" y="4005263"/>
            <a:ext cx="2411412" cy="2386012"/>
            <a:chOff x="4241" y="2659"/>
            <a:chExt cx="1519" cy="1503"/>
          </a:xfrm>
        </p:grpSpPr>
        <p:pic>
          <p:nvPicPr>
            <p:cNvPr id="29977" name="Picture 281" descr="girl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30" y="2704"/>
              <a:ext cx="625" cy="1027"/>
            </a:xfrm>
            <a:prstGeom prst="rect">
              <a:avLst/>
            </a:prstGeom>
            <a:noFill/>
          </p:spPr>
        </p:pic>
        <p:pic>
          <p:nvPicPr>
            <p:cNvPr id="29978" name="Picture 282" descr="boy4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41" y="2840"/>
              <a:ext cx="622" cy="1024"/>
            </a:xfrm>
            <a:prstGeom prst="rect">
              <a:avLst/>
            </a:prstGeom>
            <a:noFill/>
          </p:spPr>
        </p:pic>
        <p:grpSp>
          <p:nvGrpSpPr>
            <p:cNvPr id="4" name="Group 283"/>
            <p:cNvGrpSpPr>
              <a:grpSpLocks/>
            </p:cNvGrpSpPr>
            <p:nvPr/>
          </p:nvGrpSpPr>
          <p:grpSpPr bwMode="auto">
            <a:xfrm>
              <a:off x="5261" y="2659"/>
              <a:ext cx="499" cy="965"/>
              <a:chOff x="288" y="2928"/>
              <a:chExt cx="576" cy="1056"/>
            </a:xfrm>
          </p:grpSpPr>
          <p:grpSp>
            <p:nvGrpSpPr>
              <p:cNvPr id="5" name="Group 284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29981" name="Freeform 285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82" name="Freeform 286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83" name="Freeform 287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84" name="Freeform 288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85" name="Freeform 289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86" name="Freeform 290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87" name="Freeform 291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88" name="Freeform 292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89" name="Freeform 293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90" name="Freeform 294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91" name="Freeform 295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92" name="Freeform 296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93" name="Freeform 297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94" name="Freeform 298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6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95" name="Freeform 299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96" name="Freeform 300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97" name="Freeform 301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98" name="Freeform 302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999" name="Freeform 303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00" name="Freeform 304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01" name="Freeform 305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02" name="Freeform 306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03" name="Freeform 307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04" name="Freeform 308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05" name="Freeform 309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06" name="Freeform 310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07" name="Freeform 311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08" name="Freeform 312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09" name="Freeform 313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10" name="Freeform 314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11" name="Freeform 315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0012" name="Freeform 316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317"/>
            <p:cNvGrpSpPr>
              <a:grpSpLocks/>
            </p:cNvGrpSpPr>
            <p:nvPr/>
          </p:nvGrpSpPr>
          <p:grpSpPr bwMode="auto">
            <a:xfrm>
              <a:off x="5057" y="3203"/>
              <a:ext cx="499" cy="959"/>
              <a:chOff x="768" y="48"/>
              <a:chExt cx="581" cy="1050"/>
            </a:xfrm>
          </p:grpSpPr>
          <p:grpSp>
            <p:nvGrpSpPr>
              <p:cNvPr id="7" name="Group 318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30015" name="Freeform 319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16" name="Freeform 320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17" name="Freeform 321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18" name="Freeform 322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19" name="Freeform 323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20" name="Freeform 324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21" name="Freeform 325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22" name="Freeform 326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23" name="Freeform 327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24" name="Freeform 328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25" name="Freeform 329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26" name="Freeform 330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27" name="Freeform 331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28" name="Freeform 332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29" name="Freeform 333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6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" name="Group 334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30031" name="Freeform 335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32" name="Freeform 336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33" name="Freeform 337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34" name="Freeform 338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35" name="Freeform 339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36" name="Freeform 340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37" name="Freeform 341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38" name="Freeform 342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39" name="Freeform 343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40" name="Freeform 344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41" name="Freeform 345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42" name="Freeform 346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43" name="Freeform 347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44" name="Freeform 348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45" name="Freeform 349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46" name="Freeform 350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0047" name="Freeform 351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30048" name="Picture 352" descr="girl5o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13" y="3203"/>
              <a:ext cx="601" cy="879"/>
            </a:xfrm>
            <a:prstGeom prst="rect">
              <a:avLst/>
            </a:prstGeom>
            <a:noFill/>
          </p:spPr>
        </p:pic>
      </p:grpSp>
      <p:sp>
        <p:nvSpPr>
          <p:cNvPr id="30049" name="WordArt 353"/>
          <p:cNvSpPr>
            <a:spLocks noChangeArrowheads="1" noChangeShapeType="1" noTextEdit="1"/>
          </p:cNvSpPr>
          <p:nvPr/>
        </p:nvSpPr>
        <p:spPr bwMode="auto">
          <a:xfrm>
            <a:off x="323850" y="4076700"/>
            <a:ext cx="11525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322</a:t>
            </a:r>
          </a:p>
        </p:txBody>
      </p:sp>
      <p:sp>
        <p:nvSpPr>
          <p:cNvPr id="30050" name="WordArt 354"/>
          <p:cNvSpPr>
            <a:spLocks noChangeArrowheads="1" noChangeShapeType="1" noTextEdit="1"/>
          </p:cNvSpPr>
          <p:nvPr/>
        </p:nvSpPr>
        <p:spPr bwMode="auto">
          <a:xfrm>
            <a:off x="323850" y="5876925"/>
            <a:ext cx="1223963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275</a:t>
            </a:r>
          </a:p>
        </p:txBody>
      </p:sp>
      <p:sp>
        <p:nvSpPr>
          <p:cNvPr id="30051" name="AutoShape 355"/>
          <p:cNvSpPr>
            <a:spLocks noChangeArrowheads="1"/>
          </p:cNvSpPr>
          <p:nvPr/>
        </p:nvSpPr>
        <p:spPr bwMode="auto">
          <a:xfrm>
            <a:off x="6588125" y="4437063"/>
            <a:ext cx="1728788" cy="1512887"/>
          </a:xfrm>
          <a:prstGeom prst="irregularSeal1">
            <a:avLst/>
          </a:prstGeom>
          <a:gradFill rotWithShape="1">
            <a:gsLst>
              <a:gs pos="0">
                <a:srgbClr val="00FF00">
                  <a:gamma/>
                  <a:tint val="0"/>
                  <a:invGamma/>
                </a:srgbClr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0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2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60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C 0.03472 0.01806 0.06944 0.03635 0.1033 0.06667 C 0.13715 0.09699 0.16545 0.16598 0.2033 0.18218 C 0.24114 0.19838 0.29913 0.19352 0.33003 0.16435 C 0.36094 0.13519 0.36927 0.05348 0.38837 0.00672 C 0.40746 -0.04004 0.42621 -0.07777 0.44496 -0.11551 " pathEditMode="relative" rAng="0" ptsTypes="aaaaaA">
                                      <p:cBhvr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0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30049" grpId="0" animBg="1"/>
      <p:bldP spid="30049" grpId="1" animBg="1"/>
      <p:bldP spid="30050" grpId="0" animBg="1"/>
      <p:bldP spid="300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47700" y="514350"/>
            <a:ext cx="1974850" cy="2398713"/>
            <a:chOff x="521" y="2795"/>
            <a:chExt cx="1136" cy="1336"/>
          </a:xfrm>
        </p:grpSpPr>
        <p:pic>
          <p:nvPicPr>
            <p:cNvPr id="30726" name="Picture 6" descr="j035466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3" y="2795"/>
              <a:ext cx="727" cy="928"/>
            </a:xfrm>
            <a:prstGeom prst="rect">
              <a:avLst/>
            </a:prstGeom>
            <a:noFill/>
          </p:spPr>
        </p:pic>
        <p:pic>
          <p:nvPicPr>
            <p:cNvPr id="30727" name="Picture 7" descr="j035466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1" y="2976"/>
              <a:ext cx="725" cy="928"/>
            </a:xfrm>
            <a:prstGeom prst="rect">
              <a:avLst/>
            </a:prstGeom>
            <a:noFill/>
          </p:spPr>
        </p:pic>
        <p:pic>
          <p:nvPicPr>
            <p:cNvPr id="30728" name="Picture 8" descr="j035466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30" y="3022"/>
              <a:ext cx="727" cy="928"/>
            </a:xfrm>
            <a:prstGeom prst="rect">
              <a:avLst/>
            </a:prstGeom>
            <a:noFill/>
          </p:spPr>
        </p:pic>
        <p:pic>
          <p:nvPicPr>
            <p:cNvPr id="30729" name="Picture 9" descr="j035466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7" y="3203"/>
              <a:ext cx="727" cy="928"/>
            </a:xfrm>
            <a:prstGeom prst="rect">
              <a:avLst/>
            </a:prstGeom>
            <a:noFill/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3850" y="1052513"/>
            <a:ext cx="2447925" cy="2376487"/>
            <a:chOff x="4241" y="2659"/>
            <a:chExt cx="1519" cy="1503"/>
          </a:xfrm>
        </p:grpSpPr>
        <p:pic>
          <p:nvPicPr>
            <p:cNvPr id="30731" name="Picture 11" descr="girl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30" y="2704"/>
              <a:ext cx="625" cy="1027"/>
            </a:xfrm>
            <a:prstGeom prst="rect">
              <a:avLst/>
            </a:prstGeom>
            <a:noFill/>
          </p:spPr>
        </p:pic>
        <p:pic>
          <p:nvPicPr>
            <p:cNvPr id="30732" name="Picture 12" descr="boy4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41" y="2840"/>
              <a:ext cx="622" cy="1024"/>
            </a:xfrm>
            <a:prstGeom prst="rect">
              <a:avLst/>
            </a:prstGeom>
            <a:noFill/>
          </p:spPr>
        </p:pic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5261" y="2659"/>
              <a:ext cx="499" cy="965"/>
              <a:chOff x="288" y="2928"/>
              <a:chExt cx="576" cy="1056"/>
            </a:xfrm>
          </p:grpSpPr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30735" name="Freeform 15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36" name="Freeform 16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37" name="Freeform 17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38" name="Freeform 18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39" name="Freeform 19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40" name="Freeform 20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41" name="Freeform 21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42" name="Freeform 22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43" name="Freeform 23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44" name="Freeform 24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45" name="Freeform 25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46" name="Freeform 26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47" name="Freeform 27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48" name="Freeform 28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6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49" name="Freeform 29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0" name="Freeform 30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1" name="Freeform 31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2" name="Freeform 32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3" name="Freeform 33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4" name="Freeform 34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5" name="Freeform 35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6" name="Freeform 36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7" name="Freeform 37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8" name="Freeform 38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9" name="Freeform 39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60" name="Freeform 40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61" name="Freeform 41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62" name="Freeform 42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63" name="Freeform 43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64" name="Freeform 44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65" name="Freeform 45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0766" name="Freeform 46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47"/>
            <p:cNvGrpSpPr>
              <a:grpSpLocks/>
            </p:cNvGrpSpPr>
            <p:nvPr/>
          </p:nvGrpSpPr>
          <p:grpSpPr bwMode="auto">
            <a:xfrm>
              <a:off x="5057" y="3203"/>
              <a:ext cx="499" cy="959"/>
              <a:chOff x="768" y="48"/>
              <a:chExt cx="581" cy="1050"/>
            </a:xfrm>
          </p:grpSpPr>
          <p:grpSp>
            <p:nvGrpSpPr>
              <p:cNvPr id="7" name="Group 48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30769" name="Freeform 49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70" name="Freeform 50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71" name="Freeform 51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72" name="Freeform 52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73" name="Freeform 53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74" name="Freeform 54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75" name="Freeform 55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76" name="Freeform 56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77" name="Freeform 57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78" name="Freeform 58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79" name="Freeform 59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80" name="Freeform 60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81" name="Freeform 61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82" name="Freeform 62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83" name="Freeform 63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6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" name="Group 64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30785" name="Freeform 65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786" name="Freeform 66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787" name="Freeform 67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788" name="Freeform 68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789" name="Freeform 69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790" name="Freeform 70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791" name="Freeform 71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792" name="Freeform 72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793" name="Freeform 73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794" name="Freeform 74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795" name="Freeform 75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796" name="Freeform 76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797" name="Freeform 77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798" name="Freeform 78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799" name="Freeform 79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00" name="Freeform 80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0801" name="Freeform 81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30802" name="Picture 82" descr="girl5o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13" y="3203"/>
              <a:ext cx="601" cy="879"/>
            </a:xfrm>
            <a:prstGeom prst="rect">
              <a:avLst/>
            </a:prstGeom>
            <a:noFill/>
          </p:spPr>
        </p:pic>
      </p:grpSp>
      <p:grpSp>
        <p:nvGrpSpPr>
          <p:cNvPr id="9" name="Group 83"/>
          <p:cNvGrpSpPr>
            <a:grpSpLocks/>
          </p:cNvGrpSpPr>
          <p:nvPr/>
        </p:nvGrpSpPr>
        <p:grpSpPr bwMode="auto">
          <a:xfrm>
            <a:off x="4787900" y="404813"/>
            <a:ext cx="1944688" cy="2408237"/>
            <a:chOff x="521" y="2795"/>
            <a:chExt cx="1136" cy="1336"/>
          </a:xfrm>
        </p:grpSpPr>
        <p:pic>
          <p:nvPicPr>
            <p:cNvPr id="30804" name="Picture 84" descr="j035466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3" y="2795"/>
              <a:ext cx="727" cy="928"/>
            </a:xfrm>
            <a:prstGeom prst="rect">
              <a:avLst/>
            </a:prstGeom>
            <a:noFill/>
          </p:spPr>
        </p:pic>
        <p:pic>
          <p:nvPicPr>
            <p:cNvPr id="30805" name="Picture 85" descr="j035466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1" y="2976"/>
              <a:ext cx="725" cy="928"/>
            </a:xfrm>
            <a:prstGeom prst="rect">
              <a:avLst/>
            </a:prstGeom>
            <a:noFill/>
          </p:spPr>
        </p:pic>
        <p:pic>
          <p:nvPicPr>
            <p:cNvPr id="30806" name="Picture 86" descr="j035466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30" y="3022"/>
              <a:ext cx="727" cy="928"/>
            </a:xfrm>
            <a:prstGeom prst="rect">
              <a:avLst/>
            </a:prstGeom>
            <a:noFill/>
          </p:spPr>
        </p:pic>
        <p:pic>
          <p:nvPicPr>
            <p:cNvPr id="30807" name="Picture 87" descr="j035466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7" y="3203"/>
              <a:ext cx="727" cy="928"/>
            </a:xfrm>
            <a:prstGeom prst="rect">
              <a:avLst/>
            </a:prstGeom>
            <a:noFill/>
          </p:spPr>
        </p:pic>
      </p:grpSp>
      <p:sp>
        <p:nvSpPr>
          <p:cNvPr id="30808" name="WordArt 88"/>
          <p:cNvSpPr>
            <a:spLocks noChangeArrowheads="1" noChangeShapeType="1" noTextEdit="1"/>
          </p:cNvSpPr>
          <p:nvPr/>
        </p:nvSpPr>
        <p:spPr bwMode="auto">
          <a:xfrm>
            <a:off x="1908175" y="333375"/>
            <a:ext cx="11525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322</a:t>
            </a:r>
          </a:p>
        </p:txBody>
      </p:sp>
      <p:sp>
        <p:nvSpPr>
          <p:cNvPr id="30809" name="WordArt 89"/>
          <p:cNvSpPr>
            <a:spLocks noChangeArrowheads="1" noChangeShapeType="1" noTextEdit="1"/>
          </p:cNvSpPr>
          <p:nvPr/>
        </p:nvSpPr>
        <p:spPr bwMode="auto">
          <a:xfrm>
            <a:off x="3419475" y="1989138"/>
            <a:ext cx="792163" cy="69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_</a:t>
            </a:r>
          </a:p>
        </p:txBody>
      </p:sp>
      <p:grpSp>
        <p:nvGrpSpPr>
          <p:cNvPr id="10" name="Group 90"/>
          <p:cNvGrpSpPr>
            <a:grpSpLocks/>
          </p:cNvGrpSpPr>
          <p:nvPr/>
        </p:nvGrpSpPr>
        <p:grpSpPr bwMode="auto">
          <a:xfrm>
            <a:off x="2771775" y="2636838"/>
            <a:ext cx="2447925" cy="2376487"/>
            <a:chOff x="4241" y="2659"/>
            <a:chExt cx="1519" cy="1503"/>
          </a:xfrm>
        </p:grpSpPr>
        <p:pic>
          <p:nvPicPr>
            <p:cNvPr id="30811" name="Picture 91" descr="girl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30" y="2704"/>
              <a:ext cx="625" cy="1027"/>
            </a:xfrm>
            <a:prstGeom prst="rect">
              <a:avLst/>
            </a:prstGeom>
            <a:noFill/>
          </p:spPr>
        </p:pic>
        <p:pic>
          <p:nvPicPr>
            <p:cNvPr id="30812" name="Picture 92" descr="boy4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41" y="2840"/>
              <a:ext cx="622" cy="1024"/>
            </a:xfrm>
            <a:prstGeom prst="rect">
              <a:avLst/>
            </a:prstGeom>
            <a:noFill/>
          </p:spPr>
        </p:pic>
        <p:grpSp>
          <p:nvGrpSpPr>
            <p:cNvPr id="11" name="Group 93"/>
            <p:cNvGrpSpPr>
              <a:grpSpLocks/>
            </p:cNvGrpSpPr>
            <p:nvPr/>
          </p:nvGrpSpPr>
          <p:grpSpPr bwMode="auto">
            <a:xfrm>
              <a:off x="5261" y="2659"/>
              <a:ext cx="499" cy="965"/>
              <a:chOff x="288" y="2928"/>
              <a:chExt cx="576" cy="1056"/>
            </a:xfrm>
          </p:grpSpPr>
          <p:grpSp>
            <p:nvGrpSpPr>
              <p:cNvPr id="12" name="Group 94"/>
              <p:cNvGrpSpPr>
                <a:grpSpLocks/>
              </p:cNvGrpSpPr>
              <p:nvPr/>
            </p:nvGrpSpPr>
            <p:grpSpPr bwMode="auto">
              <a:xfrm>
                <a:off x="288" y="2928"/>
                <a:ext cx="576" cy="1056"/>
                <a:chOff x="288" y="2928"/>
                <a:chExt cx="576" cy="1056"/>
              </a:xfrm>
            </p:grpSpPr>
            <p:sp>
              <p:nvSpPr>
                <p:cNvPr id="30815" name="Freeform 95"/>
                <p:cNvSpPr>
                  <a:spLocks/>
                </p:cNvSpPr>
                <p:nvPr/>
              </p:nvSpPr>
              <p:spPr bwMode="auto">
                <a:xfrm>
                  <a:off x="586" y="3714"/>
                  <a:ext cx="1" cy="2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16" name="Freeform 96"/>
                <p:cNvSpPr>
                  <a:spLocks/>
                </p:cNvSpPr>
                <p:nvPr/>
              </p:nvSpPr>
              <p:spPr bwMode="auto">
                <a:xfrm>
                  <a:off x="379" y="3568"/>
                  <a:ext cx="416" cy="394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777777"/>
                    </a:gs>
                    <a:gs pos="50000">
                      <a:srgbClr val="333333"/>
                    </a:gs>
                    <a:gs pos="100000">
                      <a:srgbClr val="777777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17" name="Freeform 97"/>
                <p:cNvSpPr>
                  <a:spLocks/>
                </p:cNvSpPr>
                <p:nvPr/>
              </p:nvSpPr>
              <p:spPr bwMode="auto">
                <a:xfrm>
                  <a:off x="577" y="3576"/>
                  <a:ext cx="43" cy="13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18" name="Freeform 98"/>
                <p:cNvSpPr>
                  <a:spLocks/>
                </p:cNvSpPr>
                <p:nvPr/>
              </p:nvSpPr>
              <p:spPr bwMode="auto">
                <a:xfrm>
                  <a:off x="658" y="3571"/>
                  <a:ext cx="113" cy="135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19" name="Freeform 99"/>
                <p:cNvSpPr>
                  <a:spLocks/>
                </p:cNvSpPr>
                <p:nvPr/>
              </p:nvSpPr>
              <p:spPr bwMode="auto">
                <a:xfrm>
                  <a:off x="411" y="3568"/>
                  <a:ext cx="93" cy="142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rgbClr val="4D4D4D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20" name="Freeform 100"/>
                <p:cNvSpPr>
                  <a:spLocks/>
                </p:cNvSpPr>
                <p:nvPr/>
              </p:nvSpPr>
              <p:spPr bwMode="auto">
                <a:xfrm>
                  <a:off x="443" y="3377"/>
                  <a:ext cx="280" cy="202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21" name="Freeform 101"/>
                <p:cNvSpPr>
                  <a:spLocks/>
                </p:cNvSpPr>
                <p:nvPr/>
              </p:nvSpPr>
              <p:spPr bwMode="auto">
                <a:xfrm>
                  <a:off x="663" y="3375"/>
                  <a:ext cx="176" cy="298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22" name="Freeform 102"/>
                <p:cNvSpPr>
                  <a:spLocks/>
                </p:cNvSpPr>
                <p:nvPr/>
              </p:nvSpPr>
              <p:spPr bwMode="auto">
                <a:xfrm>
                  <a:off x="318" y="3380"/>
                  <a:ext cx="198" cy="300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23" name="Freeform 103"/>
                <p:cNvSpPr>
                  <a:spLocks/>
                </p:cNvSpPr>
                <p:nvPr/>
              </p:nvSpPr>
              <p:spPr bwMode="auto">
                <a:xfrm>
                  <a:off x="330" y="3576"/>
                  <a:ext cx="99" cy="96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24" name="Freeform 104"/>
                <p:cNvSpPr>
                  <a:spLocks/>
                </p:cNvSpPr>
                <p:nvPr/>
              </p:nvSpPr>
              <p:spPr bwMode="auto">
                <a:xfrm>
                  <a:off x="503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25" name="Freeform 105"/>
                <p:cNvSpPr>
                  <a:spLocks/>
                </p:cNvSpPr>
                <p:nvPr/>
              </p:nvSpPr>
              <p:spPr bwMode="auto">
                <a:xfrm flipH="1">
                  <a:off x="575" y="3344"/>
                  <a:ext cx="74" cy="89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26" name="Freeform 106"/>
                <p:cNvSpPr>
                  <a:spLocks/>
                </p:cNvSpPr>
                <p:nvPr/>
              </p:nvSpPr>
              <p:spPr bwMode="auto">
                <a:xfrm>
                  <a:off x="583" y="3576"/>
                  <a:ext cx="7" cy="3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27" name="Freeform 107"/>
                <p:cNvSpPr>
                  <a:spLocks/>
                </p:cNvSpPr>
                <p:nvPr/>
              </p:nvSpPr>
              <p:spPr bwMode="auto">
                <a:xfrm>
                  <a:off x="579" y="3415"/>
                  <a:ext cx="1" cy="1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28" name="Freeform 108" descr="Коричневый мрамор"/>
                <p:cNvSpPr>
                  <a:spLocks/>
                </p:cNvSpPr>
                <p:nvPr/>
              </p:nvSpPr>
              <p:spPr bwMode="auto">
                <a:xfrm>
                  <a:off x="426" y="3892"/>
                  <a:ext cx="340" cy="92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6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29" name="Freeform 109"/>
                <p:cNvSpPr>
                  <a:spLocks/>
                </p:cNvSpPr>
                <p:nvPr/>
              </p:nvSpPr>
              <p:spPr bwMode="auto">
                <a:xfrm>
                  <a:off x="379" y="2928"/>
                  <a:ext cx="385" cy="295"/>
                </a:xfrm>
                <a:custGeom>
                  <a:avLst/>
                  <a:gdLst/>
                  <a:ahLst/>
                  <a:cxnLst>
                    <a:cxn ang="0">
                      <a:pos x="378" y="286"/>
                    </a:cxn>
                    <a:cxn ang="0">
                      <a:pos x="399" y="220"/>
                    </a:cxn>
                    <a:cxn ang="0">
                      <a:pos x="384" y="202"/>
                    </a:cxn>
                    <a:cxn ang="0">
                      <a:pos x="387" y="166"/>
                    </a:cxn>
                    <a:cxn ang="0">
                      <a:pos x="360" y="151"/>
                    </a:cxn>
                    <a:cxn ang="0">
                      <a:pos x="366" y="121"/>
                    </a:cxn>
                    <a:cxn ang="0">
                      <a:pos x="351" y="124"/>
                    </a:cxn>
                    <a:cxn ang="0">
                      <a:pos x="294" y="67"/>
                    </a:cxn>
                    <a:cxn ang="0">
                      <a:pos x="267" y="64"/>
                    </a:cxn>
                    <a:cxn ang="0">
                      <a:pos x="247" y="53"/>
                    </a:cxn>
                    <a:cxn ang="0">
                      <a:pos x="261" y="28"/>
                    </a:cxn>
                    <a:cxn ang="0">
                      <a:pos x="282" y="31"/>
                    </a:cxn>
                    <a:cxn ang="0">
                      <a:pos x="264" y="1"/>
                    </a:cxn>
                    <a:cxn ang="0">
                      <a:pos x="228" y="40"/>
                    </a:cxn>
                    <a:cxn ang="0">
                      <a:pos x="219" y="55"/>
                    </a:cxn>
                    <a:cxn ang="0">
                      <a:pos x="192" y="10"/>
                    </a:cxn>
                    <a:cxn ang="0">
                      <a:pos x="186" y="22"/>
                    </a:cxn>
                    <a:cxn ang="0">
                      <a:pos x="204" y="55"/>
                    </a:cxn>
                    <a:cxn ang="0">
                      <a:pos x="162" y="10"/>
                    </a:cxn>
                    <a:cxn ang="0">
                      <a:pos x="144" y="16"/>
                    </a:cxn>
                    <a:cxn ang="0">
                      <a:pos x="120" y="19"/>
                    </a:cxn>
                    <a:cxn ang="0">
                      <a:pos x="114" y="34"/>
                    </a:cxn>
                    <a:cxn ang="0">
                      <a:pos x="147" y="37"/>
                    </a:cxn>
                    <a:cxn ang="0">
                      <a:pos x="159" y="58"/>
                    </a:cxn>
                    <a:cxn ang="0">
                      <a:pos x="126" y="55"/>
                    </a:cxn>
                    <a:cxn ang="0">
                      <a:pos x="114" y="73"/>
                    </a:cxn>
                    <a:cxn ang="0">
                      <a:pos x="93" y="79"/>
                    </a:cxn>
                    <a:cxn ang="0">
                      <a:pos x="72" y="94"/>
                    </a:cxn>
                    <a:cxn ang="0">
                      <a:pos x="54" y="106"/>
                    </a:cxn>
                    <a:cxn ang="0">
                      <a:pos x="60" y="124"/>
                    </a:cxn>
                    <a:cxn ang="0">
                      <a:pos x="45" y="142"/>
                    </a:cxn>
                    <a:cxn ang="0">
                      <a:pos x="27" y="154"/>
                    </a:cxn>
                    <a:cxn ang="0">
                      <a:pos x="12" y="214"/>
                    </a:cxn>
                    <a:cxn ang="0">
                      <a:pos x="3" y="274"/>
                    </a:cxn>
                    <a:cxn ang="0">
                      <a:pos x="33" y="301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D20000"/>
                    </a:gs>
                    <a:gs pos="50000">
                      <a:srgbClr val="993300"/>
                    </a:gs>
                    <a:gs pos="100000">
                      <a:srgbClr val="D20000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30" name="Freeform 110"/>
                <p:cNvSpPr>
                  <a:spLocks/>
                </p:cNvSpPr>
                <p:nvPr/>
              </p:nvSpPr>
              <p:spPr bwMode="auto">
                <a:xfrm>
                  <a:off x="766" y="3636"/>
                  <a:ext cx="98" cy="104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91" y="19"/>
                    </a:cxn>
                    <a:cxn ang="0">
                      <a:pos x="97" y="65"/>
                    </a:cxn>
                    <a:cxn ang="0">
                      <a:pos x="78" y="90"/>
                    </a:cxn>
                    <a:cxn ang="0">
                      <a:pos x="36" y="96"/>
                    </a:cxn>
                    <a:cxn ang="0">
                      <a:pos x="4" y="59"/>
                    </a:cxn>
                    <a:cxn ang="0">
                      <a:pos x="12" y="30"/>
                    </a:cxn>
                  </a:cxnLst>
                  <a:rect l="0" t="0" r="r" b="b"/>
                  <a:pathLst>
                    <a:path w="99" h="101">
                      <a:moveTo>
                        <a:pt x="66" y="0"/>
                      </a:moveTo>
                      <a:cubicBezTo>
                        <a:pt x="70" y="4"/>
                        <a:pt x="86" y="8"/>
                        <a:pt x="91" y="19"/>
                      </a:cubicBezTo>
                      <a:cubicBezTo>
                        <a:pt x="96" y="30"/>
                        <a:pt x="99" y="53"/>
                        <a:pt x="97" y="65"/>
                      </a:cubicBezTo>
                      <a:cubicBezTo>
                        <a:pt x="95" y="77"/>
                        <a:pt x="88" y="85"/>
                        <a:pt x="78" y="90"/>
                      </a:cubicBezTo>
                      <a:cubicBezTo>
                        <a:pt x="68" y="95"/>
                        <a:pt x="48" y="101"/>
                        <a:pt x="36" y="96"/>
                      </a:cubicBezTo>
                      <a:cubicBezTo>
                        <a:pt x="24" y="91"/>
                        <a:pt x="8" y="70"/>
                        <a:pt x="4" y="59"/>
                      </a:cubicBezTo>
                      <a:cubicBezTo>
                        <a:pt x="0" y="48"/>
                        <a:pt x="10" y="36"/>
                        <a:pt x="12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31" name="Freeform 111"/>
                <p:cNvSpPr>
                  <a:spLocks/>
                </p:cNvSpPr>
                <p:nvPr/>
              </p:nvSpPr>
              <p:spPr bwMode="auto">
                <a:xfrm>
                  <a:off x="288" y="3622"/>
                  <a:ext cx="107" cy="11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10" y="31"/>
                    </a:cxn>
                    <a:cxn ang="0">
                      <a:pos x="4" y="77"/>
                    </a:cxn>
                    <a:cxn ang="0">
                      <a:pos x="36" y="91"/>
                    </a:cxn>
                    <a:cxn ang="0">
                      <a:pos x="65" y="108"/>
                    </a:cxn>
                    <a:cxn ang="0">
                      <a:pos x="97" y="71"/>
                    </a:cxn>
                    <a:cxn ang="0">
                      <a:pos x="108" y="44"/>
                    </a:cxn>
                  </a:cxnLst>
                  <a:rect l="0" t="0" r="r" b="b"/>
                  <a:pathLst>
                    <a:path w="108" h="111">
                      <a:moveTo>
                        <a:pt x="48" y="0"/>
                      </a:moveTo>
                      <a:cubicBezTo>
                        <a:pt x="42" y="5"/>
                        <a:pt x="17" y="19"/>
                        <a:pt x="10" y="31"/>
                      </a:cubicBezTo>
                      <a:cubicBezTo>
                        <a:pt x="2" y="44"/>
                        <a:pt x="0" y="66"/>
                        <a:pt x="4" y="77"/>
                      </a:cubicBezTo>
                      <a:cubicBezTo>
                        <a:pt x="8" y="87"/>
                        <a:pt x="26" y="86"/>
                        <a:pt x="36" y="91"/>
                      </a:cubicBezTo>
                      <a:cubicBezTo>
                        <a:pt x="46" y="96"/>
                        <a:pt x="55" y="111"/>
                        <a:pt x="65" y="108"/>
                      </a:cubicBezTo>
                      <a:cubicBezTo>
                        <a:pt x="75" y="105"/>
                        <a:pt x="90" y="82"/>
                        <a:pt x="97" y="71"/>
                      </a:cubicBezTo>
                      <a:cubicBezTo>
                        <a:pt x="104" y="60"/>
                        <a:pt x="106" y="50"/>
                        <a:pt x="108" y="4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32" name="Freeform 112"/>
                <p:cNvSpPr>
                  <a:spLocks/>
                </p:cNvSpPr>
                <p:nvPr/>
              </p:nvSpPr>
              <p:spPr bwMode="auto">
                <a:xfrm>
                  <a:off x="411" y="3033"/>
                  <a:ext cx="332" cy="356"/>
                </a:xfrm>
                <a:custGeom>
                  <a:avLst/>
                  <a:gdLst/>
                  <a:ahLst/>
                  <a:cxnLst>
                    <a:cxn ang="0">
                      <a:pos x="0" y="194"/>
                    </a:cxn>
                    <a:cxn ang="0">
                      <a:pos x="6" y="209"/>
                    </a:cxn>
                    <a:cxn ang="0">
                      <a:pos x="36" y="266"/>
                    </a:cxn>
                    <a:cxn ang="0">
                      <a:pos x="87" y="308"/>
                    </a:cxn>
                    <a:cxn ang="0">
                      <a:pos x="138" y="320"/>
                    </a:cxn>
                    <a:cxn ang="0">
                      <a:pos x="144" y="344"/>
                    </a:cxn>
                    <a:cxn ang="0">
                      <a:pos x="165" y="365"/>
                    </a:cxn>
                    <a:cxn ang="0">
                      <a:pos x="192" y="341"/>
                    </a:cxn>
                    <a:cxn ang="0">
                      <a:pos x="207" y="317"/>
                    </a:cxn>
                    <a:cxn ang="0">
                      <a:pos x="255" y="308"/>
                    </a:cxn>
                    <a:cxn ang="0">
                      <a:pos x="303" y="275"/>
                    </a:cxn>
                    <a:cxn ang="0">
                      <a:pos x="342" y="179"/>
                    </a:cxn>
                    <a:cxn ang="0">
                      <a:pos x="288" y="98"/>
                    </a:cxn>
                    <a:cxn ang="0">
                      <a:pos x="256" y="27"/>
                    </a:cxn>
                    <a:cxn ang="0">
                      <a:pos x="208" y="75"/>
                    </a:cxn>
                    <a:cxn ang="0">
                      <a:pos x="198" y="56"/>
                    </a:cxn>
                    <a:cxn ang="0">
                      <a:pos x="183" y="53"/>
                    </a:cxn>
                    <a:cxn ang="0">
                      <a:pos x="112" y="75"/>
                    </a:cxn>
                    <a:cxn ang="0">
                      <a:pos x="126" y="41"/>
                    </a:cxn>
                    <a:cxn ang="0">
                      <a:pos x="114" y="11"/>
                    </a:cxn>
                    <a:cxn ang="0">
                      <a:pos x="54" y="110"/>
                    </a:cxn>
                    <a:cxn ang="0">
                      <a:pos x="60" y="137"/>
                    </a:cxn>
                    <a:cxn ang="0">
                      <a:pos x="54" y="161"/>
                    </a:cxn>
                    <a:cxn ang="0">
                      <a:pos x="36" y="155"/>
                    </a:cxn>
                    <a:cxn ang="0">
                      <a:pos x="33" y="119"/>
                    </a:cxn>
                    <a:cxn ang="0">
                      <a:pos x="12" y="152"/>
                    </a:cxn>
                    <a:cxn ang="0">
                      <a:pos x="12" y="173"/>
                    </a:cxn>
                    <a:cxn ang="0">
                      <a:pos x="9" y="185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33" name="Freeform 113"/>
                <p:cNvSpPr>
                  <a:spLocks/>
                </p:cNvSpPr>
                <p:nvPr/>
              </p:nvSpPr>
              <p:spPr bwMode="auto">
                <a:xfrm>
                  <a:off x="530" y="3272"/>
                  <a:ext cx="109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7"/>
                    </a:cxn>
                    <a:cxn ang="0">
                      <a:pos x="60" y="30"/>
                    </a:cxn>
                    <a:cxn ang="0">
                      <a:pos x="81" y="27"/>
                    </a:cxn>
                    <a:cxn ang="0">
                      <a:pos x="114" y="3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34" name="Freeform 114"/>
                <p:cNvSpPr>
                  <a:spLocks/>
                </p:cNvSpPr>
                <p:nvPr/>
              </p:nvSpPr>
              <p:spPr bwMode="auto">
                <a:xfrm>
                  <a:off x="566" y="3283"/>
                  <a:ext cx="45" cy="10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0" y="1"/>
                    </a:cxn>
                    <a:cxn ang="0">
                      <a:pos x="25" y="4"/>
                    </a:cxn>
                    <a:cxn ang="0">
                      <a:pos x="36" y="1"/>
                    </a:cxn>
                    <a:cxn ang="0">
                      <a:pos x="45" y="10"/>
                    </a:cxn>
                  </a:cxnLst>
                  <a:rect l="0" t="0" r="r" b="b"/>
                  <a:pathLst>
                    <a:path w="45" h="10">
                      <a:moveTo>
                        <a:pt x="0" y="10"/>
                      </a:moveTo>
                      <a:cubicBezTo>
                        <a:pt x="2" y="8"/>
                        <a:pt x="6" y="2"/>
                        <a:pt x="10" y="1"/>
                      </a:cubicBezTo>
                      <a:cubicBezTo>
                        <a:pt x="14" y="0"/>
                        <a:pt x="21" y="4"/>
                        <a:pt x="25" y="4"/>
                      </a:cubicBezTo>
                      <a:cubicBezTo>
                        <a:pt x="29" y="4"/>
                        <a:pt x="33" y="0"/>
                        <a:pt x="36" y="1"/>
                      </a:cubicBezTo>
                      <a:cubicBezTo>
                        <a:pt x="39" y="2"/>
                        <a:pt x="43" y="8"/>
                        <a:pt x="45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35" name="Freeform 115"/>
                <p:cNvSpPr>
                  <a:spLocks/>
                </p:cNvSpPr>
                <p:nvPr/>
              </p:nvSpPr>
              <p:spPr bwMode="auto">
                <a:xfrm>
                  <a:off x="513" y="3157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36" name="Freeform 116"/>
                <p:cNvSpPr>
                  <a:spLocks/>
                </p:cNvSpPr>
                <p:nvPr/>
              </p:nvSpPr>
              <p:spPr bwMode="auto">
                <a:xfrm>
                  <a:off x="533" y="3187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37" name="Freeform 117"/>
                <p:cNvSpPr>
                  <a:spLocks/>
                </p:cNvSpPr>
                <p:nvPr/>
              </p:nvSpPr>
              <p:spPr bwMode="auto">
                <a:xfrm>
                  <a:off x="512" y="3165"/>
                  <a:ext cx="62" cy="36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38" name="Freeform 118"/>
                <p:cNvSpPr>
                  <a:spLocks/>
                </p:cNvSpPr>
                <p:nvPr/>
              </p:nvSpPr>
              <p:spPr bwMode="auto">
                <a:xfrm flipH="1">
                  <a:off x="611" y="3153"/>
                  <a:ext cx="61" cy="27"/>
                </a:xfrm>
                <a:custGeom>
                  <a:avLst/>
                  <a:gdLst/>
                  <a:ahLst/>
                  <a:cxnLst>
                    <a:cxn ang="0">
                      <a:pos x="63" y="16"/>
                    </a:cxn>
                    <a:cxn ang="0">
                      <a:pos x="33" y="4"/>
                    </a:cxn>
                    <a:cxn ang="0">
                      <a:pos x="24" y="4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39" name="Freeform 119"/>
                <p:cNvSpPr>
                  <a:spLocks/>
                </p:cNvSpPr>
                <p:nvPr/>
              </p:nvSpPr>
              <p:spPr bwMode="auto">
                <a:xfrm flipH="1">
                  <a:off x="626" y="3183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27" y="12"/>
                    </a:cxn>
                    <a:cxn ang="0">
                      <a:pos x="12" y="0"/>
                    </a:cxn>
                    <a:cxn ang="0">
                      <a:pos x="0" y="15"/>
                    </a:cxn>
                    <a:cxn ang="0">
                      <a:pos x="15" y="27"/>
                    </a:cxn>
                    <a:cxn ang="0">
                      <a:pos x="27" y="12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40" name="Freeform 120"/>
                <p:cNvSpPr>
                  <a:spLocks/>
                </p:cNvSpPr>
                <p:nvPr/>
              </p:nvSpPr>
              <p:spPr bwMode="auto">
                <a:xfrm flipH="1">
                  <a:off x="611" y="3162"/>
                  <a:ext cx="62" cy="35"/>
                </a:xfrm>
                <a:custGeom>
                  <a:avLst/>
                  <a:gdLst/>
                  <a:ahLst/>
                  <a:cxnLst>
                    <a:cxn ang="0">
                      <a:pos x="4" y="31"/>
                    </a:cxn>
                    <a:cxn ang="0">
                      <a:pos x="4" y="22"/>
                    </a:cxn>
                    <a:cxn ang="0">
                      <a:pos x="31" y="1"/>
                    </a:cxn>
                    <a:cxn ang="0">
                      <a:pos x="61" y="13"/>
                    </a:cxn>
                    <a:cxn ang="0">
                      <a:pos x="52" y="31"/>
                    </a:cxn>
                    <a:cxn ang="0">
                      <a:pos x="34" y="19"/>
                    </a:cxn>
                    <a:cxn ang="0">
                      <a:pos x="13" y="34"/>
                    </a:cxn>
                    <a:cxn ang="0">
                      <a:pos x="4" y="31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41" name="Freeform 121"/>
                <p:cNvSpPr>
                  <a:spLocks/>
                </p:cNvSpPr>
                <p:nvPr/>
              </p:nvSpPr>
              <p:spPr bwMode="auto">
                <a:xfrm>
                  <a:off x="592" y="3126"/>
                  <a:ext cx="99" cy="105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37" y="5"/>
                    </a:cxn>
                    <a:cxn ang="0">
                      <a:pos x="67" y="5"/>
                    </a:cxn>
                    <a:cxn ang="0">
                      <a:pos x="97" y="35"/>
                    </a:cxn>
                    <a:cxn ang="0">
                      <a:pos x="97" y="68"/>
                    </a:cxn>
                    <a:cxn ang="0">
                      <a:pos x="70" y="101"/>
                    </a:cxn>
                    <a:cxn ang="0">
                      <a:pos x="40" y="104"/>
                    </a:cxn>
                    <a:cxn ang="0">
                      <a:pos x="13" y="92"/>
                    </a:cxn>
                    <a:cxn ang="0">
                      <a:pos x="1" y="65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42" name="Freeform 122"/>
                <p:cNvSpPr>
                  <a:spLocks/>
                </p:cNvSpPr>
                <p:nvPr/>
              </p:nvSpPr>
              <p:spPr bwMode="auto">
                <a:xfrm>
                  <a:off x="491" y="3132"/>
                  <a:ext cx="99" cy="103"/>
                </a:xfrm>
                <a:custGeom>
                  <a:avLst/>
                  <a:gdLst/>
                  <a:ahLst/>
                  <a:cxnLst>
                    <a:cxn ang="0">
                      <a:pos x="1" y="31"/>
                    </a:cxn>
                    <a:cxn ang="0">
                      <a:pos x="27" y="8"/>
                    </a:cxn>
                    <a:cxn ang="0">
                      <a:pos x="70" y="5"/>
                    </a:cxn>
                    <a:cxn ang="0">
                      <a:pos x="96" y="37"/>
                    </a:cxn>
                    <a:cxn ang="0">
                      <a:pos x="90" y="73"/>
                    </a:cxn>
                    <a:cxn ang="0">
                      <a:pos x="70" y="96"/>
                    </a:cxn>
                    <a:cxn ang="0">
                      <a:pos x="58" y="101"/>
                    </a:cxn>
                    <a:cxn ang="0">
                      <a:pos x="30" y="99"/>
                    </a:cxn>
                    <a:cxn ang="0">
                      <a:pos x="7" y="78"/>
                    </a:cxn>
                    <a:cxn ang="0">
                      <a:pos x="1" y="59"/>
                    </a:cxn>
                    <a:cxn ang="0">
                      <a:pos x="1" y="31"/>
                    </a:cxn>
                  </a:cxnLst>
                  <a:rect l="0" t="0" r="r" b="b"/>
                  <a:pathLst>
                    <a:path w="99" h="103">
                      <a:moveTo>
                        <a:pt x="1" y="31"/>
                      </a:moveTo>
                      <a:cubicBezTo>
                        <a:pt x="5" y="23"/>
                        <a:pt x="15" y="12"/>
                        <a:pt x="27" y="8"/>
                      </a:cubicBezTo>
                      <a:cubicBezTo>
                        <a:pt x="38" y="4"/>
                        <a:pt x="59" y="0"/>
                        <a:pt x="70" y="5"/>
                      </a:cubicBezTo>
                      <a:cubicBezTo>
                        <a:pt x="82" y="10"/>
                        <a:pt x="93" y="26"/>
                        <a:pt x="96" y="37"/>
                      </a:cubicBezTo>
                      <a:cubicBezTo>
                        <a:pt x="99" y="48"/>
                        <a:pt x="94" y="63"/>
                        <a:pt x="90" y="73"/>
                      </a:cubicBezTo>
                      <a:cubicBezTo>
                        <a:pt x="87" y="82"/>
                        <a:pt x="75" y="91"/>
                        <a:pt x="70" y="96"/>
                      </a:cubicBezTo>
                      <a:cubicBezTo>
                        <a:pt x="65" y="101"/>
                        <a:pt x="65" y="100"/>
                        <a:pt x="58" y="101"/>
                      </a:cubicBezTo>
                      <a:cubicBezTo>
                        <a:pt x="51" y="102"/>
                        <a:pt x="38" y="103"/>
                        <a:pt x="30" y="99"/>
                      </a:cubicBezTo>
                      <a:cubicBezTo>
                        <a:pt x="22" y="95"/>
                        <a:pt x="12" y="85"/>
                        <a:pt x="7" y="78"/>
                      </a:cubicBezTo>
                      <a:cubicBezTo>
                        <a:pt x="2" y="71"/>
                        <a:pt x="2" y="67"/>
                        <a:pt x="1" y="59"/>
                      </a:cubicBezTo>
                      <a:cubicBezTo>
                        <a:pt x="0" y="51"/>
                        <a:pt x="1" y="37"/>
                        <a:pt x="1" y="3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43" name="Freeform 123"/>
                <p:cNvSpPr>
                  <a:spLocks/>
                </p:cNvSpPr>
                <p:nvPr/>
              </p:nvSpPr>
              <p:spPr bwMode="auto">
                <a:xfrm>
                  <a:off x="637" y="3213"/>
                  <a:ext cx="67" cy="80"/>
                </a:xfrm>
                <a:custGeom>
                  <a:avLst/>
                  <a:gdLst/>
                  <a:ahLst/>
                  <a:cxnLst>
                    <a:cxn ang="0">
                      <a:pos x="60" y="6"/>
                    </a:cxn>
                    <a:cxn ang="0">
                      <a:pos x="63" y="39"/>
                    </a:cxn>
                    <a:cxn ang="0">
                      <a:pos x="43" y="81"/>
                    </a:cxn>
                    <a:cxn ang="0">
                      <a:pos x="3" y="30"/>
                    </a:cxn>
                    <a:cxn ang="0">
                      <a:pos x="60" y="6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44" name="Freeform 124"/>
                <p:cNvSpPr>
                  <a:spLocks/>
                </p:cNvSpPr>
                <p:nvPr/>
              </p:nvSpPr>
              <p:spPr bwMode="auto">
                <a:xfrm>
                  <a:off x="468" y="3219"/>
                  <a:ext cx="75" cy="67"/>
                </a:xfrm>
                <a:custGeom>
                  <a:avLst/>
                  <a:gdLst/>
                  <a:ahLst/>
                  <a:cxnLst>
                    <a:cxn ang="0">
                      <a:pos x="0" y="26"/>
                    </a:cxn>
                    <a:cxn ang="0">
                      <a:pos x="12" y="53"/>
                    </a:cxn>
                    <a:cxn ang="0">
                      <a:pos x="42" y="56"/>
                    </a:cxn>
                    <a:cxn ang="0">
                      <a:pos x="54" y="62"/>
                    </a:cxn>
                    <a:cxn ang="0">
                      <a:pos x="72" y="26"/>
                    </a:cxn>
                    <a:cxn ang="0">
                      <a:pos x="36" y="14"/>
                    </a:cxn>
                    <a:cxn ang="0">
                      <a:pos x="15" y="2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75" h="67">
                      <a:moveTo>
                        <a:pt x="0" y="26"/>
                      </a:moveTo>
                      <a:cubicBezTo>
                        <a:pt x="0" y="34"/>
                        <a:pt x="5" y="48"/>
                        <a:pt x="12" y="53"/>
                      </a:cubicBezTo>
                      <a:cubicBezTo>
                        <a:pt x="19" y="58"/>
                        <a:pt x="35" y="55"/>
                        <a:pt x="42" y="56"/>
                      </a:cubicBezTo>
                      <a:cubicBezTo>
                        <a:pt x="49" y="57"/>
                        <a:pt x="49" y="67"/>
                        <a:pt x="54" y="62"/>
                      </a:cubicBezTo>
                      <a:cubicBezTo>
                        <a:pt x="59" y="57"/>
                        <a:pt x="75" y="34"/>
                        <a:pt x="72" y="26"/>
                      </a:cubicBezTo>
                      <a:cubicBezTo>
                        <a:pt x="69" y="18"/>
                        <a:pt x="45" y="18"/>
                        <a:pt x="36" y="14"/>
                      </a:cubicBezTo>
                      <a:cubicBezTo>
                        <a:pt x="27" y="10"/>
                        <a:pt x="21" y="0"/>
                        <a:pt x="15" y="2"/>
                      </a:cubicBezTo>
                      <a:cubicBezTo>
                        <a:pt x="9" y="4"/>
                        <a:pt x="3" y="21"/>
                        <a:pt x="0" y="2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 w="317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45" name="Freeform 125"/>
                <p:cNvSpPr>
                  <a:spLocks/>
                </p:cNvSpPr>
                <p:nvPr/>
              </p:nvSpPr>
              <p:spPr bwMode="auto">
                <a:xfrm>
                  <a:off x="754" y="3568"/>
                  <a:ext cx="89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0846" name="Freeform 126"/>
              <p:cNvSpPr>
                <a:spLocks/>
              </p:cNvSpPr>
              <p:nvPr/>
            </p:nvSpPr>
            <p:spPr bwMode="auto">
              <a:xfrm>
                <a:off x="570" y="3232"/>
                <a:ext cx="39" cy="1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13"/>
                  </a:cxn>
                  <a:cxn ang="0">
                    <a:pos x="18" y="0"/>
                  </a:cxn>
                  <a:cxn ang="0">
                    <a:pos x="30" y="13"/>
                  </a:cxn>
                  <a:cxn ang="0">
                    <a:pos x="39" y="10"/>
                  </a:cxn>
                </a:cxnLst>
                <a:rect l="0" t="0" r="r" b="b"/>
                <a:pathLst>
                  <a:path w="39" h="15">
                    <a:moveTo>
                      <a:pt x="0" y="10"/>
                    </a:moveTo>
                    <a:cubicBezTo>
                      <a:pt x="1" y="10"/>
                      <a:pt x="3" y="15"/>
                      <a:pt x="6" y="13"/>
                    </a:cubicBezTo>
                    <a:cubicBezTo>
                      <a:pt x="9" y="11"/>
                      <a:pt x="14" y="0"/>
                      <a:pt x="18" y="0"/>
                    </a:cubicBezTo>
                    <a:cubicBezTo>
                      <a:pt x="22" y="0"/>
                      <a:pt x="27" y="11"/>
                      <a:pt x="30" y="13"/>
                    </a:cubicBezTo>
                    <a:cubicBezTo>
                      <a:pt x="33" y="15"/>
                      <a:pt x="37" y="11"/>
                      <a:pt x="39" y="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127"/>
            <p:cNvGrpSpPr>
              <a:grpSpLocks/>
            </p:cNvGrpSpPr>
            <p:nvPr/>
          </p:nvGrpSpPr>
          <p:grpSpPr bwMode="auto">
            <a:xfrm>
              <a:off x="5057" y="3203"/>
              <a:ext cx="499" cy="959"/>
              <a:chOff x="768" y="48"/>
              <a:chExt cx="581" cy="1050"/>
            </a:xfrm>
          </p:grpSpPr>
          <p:grpSp>
            <p:nvGrpSpPr>
              <p:cNvPr id="14" name="Group 128"/>
              <p:cNvGrpSpPr>
                <a:grpSpLocks/>
              </p:cNvGrpSpPr>
              <p:nvPr/>
            </p:nvGrpSpPr>
            <p:grpSpPr bwMode="auto">
              <a:xfrm>
                <a:off x="768" y="48"/>
                <a:ext cx="581" cy="1050"/>
                <a:chOff x="1680" y="1488"/>
                <a:chExt cx="581" cy="1050"/>
              </a:xfrm>
            </p:grpSpPr>
            <p:sp>
              <p:nvSpPr>
                <p:cNvPr id="30849" name="Freeform 129"/>
                <p:cNvSpPr>
                  <a:spLocks/>
                </p:cNvSpPr>
                <p:nvPr/>
              </p:nvSpPr>
              <p:spPr bwMode="auto">
                <a:xfrm>
                  <a:off x="1971" y="2252"/>
                  <a:ext cx="0" cy="2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56"/>
                    </a:cxn>
                  </a:cxnLst>
                  <a:rect l="0" t="0" r="r" b="b"/>
                  <a:pathLst>
                    <a:path w="1" h="256">
                      <a:moveTo>
                        <a:pt x="0" y="0"/>
                      </a:moveTo>
                      <a:lnTo>
                        <a:pt x="0" y="25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50" name="Freeform 130"/>
                <p:cNvSpPr>
                  <a:spLocks/>
                </p:cNvSpPr>
                <p:nvPr/>
              </p:nvSpPr>
              <p:spPr bwMode="auto">
                <a:xfrm>
                  <a:off x="1768" y="2105"/>
                  <a:ext cx="406" cy="399"/>
                </a:xfrm>
                <a:custGeom>
                  <a:avLst/>
                  <a:gdLst/>
                  <a:ahLst/>
                  <a:cxnLst>
                    <a:cxn ang="0">
                      <a:pos x="79" y="8"/>
                    </a:cxn>
                    <a:cxn ang="0">
                      <a:pos x="313" y="8"/>
                    </a:cxn>
                    <a:cxn ang="0">
                      <a:pos x="367" y="8"/>
                    </a:cxn>
                    <a:cxn ang="0">
                      <a:pos x="385" y="28"/>
                    </a:cxn>
                    <a:cxn ang="0">
                      <a:pos x="417" y="84"/>
                    </a:cxn>
                    <a:cxn ang="0">
                      <a:pos x="433" y="132"/>
                    </a:cxn>
                    <a:cxn ang="0">
                      <a:pos x="463" y="200"/>
                    </a:cxn>
                    <a:cxn ang="0">
                      <a:pos x="463" y="296"/>
                    </a:cxn>
                    <a:cxn ang="0">
                      <a:pos x="437" y="348"/>
                    </a:cxn>
                    <a:cxn ang="0">
                      <a:pos x="429" y="404"/>
                    </a:cxn>
                    <a:cxn ang="0">
                      <a:pos x="425" y="420"/>
                    </a:cxn>
                    <a:cxn ang="0">
                      <a:pos x="393" y="388"/>
                    </a:cxn>
                    <a:cxn ang="0">
                      <a:pos x="369" y="372"/>
                    </a:cxn>
                    <a:cxn ang="0">
                      <a:pos x="317" y="360"/>
                    </a:cxn>
                    <a:cxn ang="0">
                      <a:pos x="273" y="380"/>
                    </a:cxn>
                    <a:cxn ang="0">
                      <a:pos x="237" y="408"/>
                    </a:cxn>
                    <a:cxn ang="0">
                      <a:pos x="223" y="392"/>
                    </a:cxn>
                    <a:cxn ang="0">
                      <a:pos x="165" y="368"/>
                    </a:cxn>
                    <a:cxn ang="0">
                      <a:pos x="105" y="368"/>
                    </a:cxn>
                    <a:cxn ang="0">
                      <a:pos x="73" y="400"/>
                    </a:cxn>
                    <a:cxn ang="0">
                      <a:pos x="49" y="412"/>
                    </a:cxn>
                    <a:cxn ang="0">
                      <a:pos x="31" y="392"/>
                    </a:cxn>
                    <a:cxn ang="0">
                      <a:pos x="13" y="340"/>
                    </a:cxn>
                    <a:cxn ang="0">
                      <a:pos x="1" y="272"/>
                    </a:cxn>
                    <a:cxn ang="0">
                      <a:pos x="5" y="212"/>
                    </a:cxn>
                    <a:cxn ang="0">
                      <a:pos x="31" y="152"/>
                    </a:cxn>
                    <a:cxn ang="0">
                      <a:pos x="57" y="100"/>
                    </a:cxn>
                    <a:cxn ang="0">
                      <a:pos x="79" y="8"/>
                    </a:cxn>
                  </a:cxnLst>
                  <a:rect l="0" t="0" r="r" b="b"/>
                  <a:pathLst>
                    <a:path w="468" h="423">
                      <a:moveTo>
                        <a:pt x="79" y="8"/>
                      </a:moveTo>
                      <a:cubicBezTo>
                        <a:pt x="118" y="0"/>
                        <a:pt x="265" y="8"/>
                        <a:pt x="313" y="8"/>
                      </a:cubicBezTo>
                      <a:cubicBezTo>
                        <a:pt x="361" y="8"/>
                        <a:pt x="355" y="5"/>
                        <a:pt x="367" y="8"/>
                      </a:cubicBezTo>
                      <a:cubicBezTo>
                        <a:pt x="379" y="11"/>
                        <a:pt x="377" y="15"/>
                        <a:pt x="385" y="28"/>
                      </a:cubicBezTo>
                      <a:cubicBezTo>
                        <a:pt x="393" y="41"/>
                        <a:pt x="409" y="67"/>
                        <a:pt x="417" y="84"/>
                      </a:cubicBezTo>
                      <a:cubicBezTo>
                        <a:pt x="425" y="101"/>
                        <a:pt x="425" y="113"/>
                        <a:pt x="433" y="132"/>
                      </a:cubicBezTo>
                      <a:cubicBezTo>
                        <a:pt x="441" y="151"/>
                        <a:pt x="458" y="173"/>
                        <a:pt x="463" y="200"/>
                      </a:cubicBezTo>
                      <a:cubicBezTo>
                        <a:pt x="468" y="227"/>
                        <a:pt x="467" y="271"/>
                        <a:pt x="463" y="296"/>
                      </a:cubicBezTo>
                      <a:cubicBezTo>
                        <a:pt x="459" y="321"/>
                        <a:pt x="443" y="330"/>
                        <a:pt x="437" y="348"/>
                      </a:cubicBezTo>
                      <a:cubicBezTo>
                        <a:pt x="431" y="366"/>
                        <a:pt x="431" y="392"/>
                        <a:pt x="429" y="404"/>
                      </a:cubicBezTo>
                      <a:cubicBezTo>
                        <a:pt x="427" y="416"/>
                        <a:pt x="431" y="423"/>
                        <a:pt x="425" y="420"/>
                      </a:cubicBezTo>
                      <a:cubicBezTo>
                        <a:pt x="419" y="417"/>
                        <a:pt x="402" y="396"/>
                        <a:pt x="393" y="388"/>
                      </a:cubicBezTo>
                      <a:cubicBezTo>
                        <a:pt x="384" y="380"/>
                        <a:pt x="382" y="377"/>
                        <a:pt x="369" y="372"/>
                      </a:cubicBezTo>
                      <a:cubicBezTo>
                        <a:pt x="356" y="367"/>
                        <a:pt x="333" y="359"/>
                        <a:pt x="317" y="360"/>
                      </a:cubicBezTo>
                      <a:cubicBezTo>
                        <a:pt x="301" y="361"/>
                        <a:pt x="286" y="372"/>
                        <a:pt x="273" y="380"/>
                      </a:cubicBezTo>
                      <a:cubicBezTo>
                        <a:pt x="260" y="388"/>
                        <a:pt x="245" y="406"/>
                        <a:pt x="237" y="408"/>
                      </a:cubicBezTo>
                      <a:cubicBezTo>
                        <a:pt x="229" y="410"/>
                        <a:pt x="235" y="399"/>
                        <a:pt x="223" y="392"/>
                      </a:cubicBezTo>
                      <a:cubicBezTo>
                        <a:pt x="211" y="385"/>
                        <a:pt x="185" y="372"/>
                        <a:pt x="165" y="368"/>
                      </a:cubicBezTo>
                      <a:cubicBezTo>
                        <a:pt x="145" y="364"/>
                        <a:pt x="120" y="363"/>
                        <a:pt x="105" y="368"/>
                      </a:cubicBezTo>
                      <a:cubicBezTo>
                        <a:pt x="90" y="373"/>
                        <a:pt x="82" y="393"/>
                        <a:pt x="73" y="400"/>
                      </a:cubicBezTo>
                      <a:cubicBezTo>
                        <a:pt x="64" y="407"/>
                        <a:pt x="56" y="413"/>
                        <a:pt x="49" y="412"/>
                      </a:cubicBezTo>
                      <a:cubicBezTo>
                        <a:pt x="42" y="411"/>
                        <a:pt x="37" y="404"/>
                        <a:pt x="31" y="392"/>
                      </a:cubicBezTo>
                      <a:cubicBezTo>
                        <a:pt x="25" y="380"/>
                        <a:pt x="18" y="360"/>
                        <a:pt x="13" y="340"/>
                      </a:cubicBezTo>
                      <a:cubicBezTo>
                        <a:pt x="8" y="320"/>
                        <a:pt x="2" y="293"/>
                        <a:pt x="1" y="272"/>
                      </a:cubicBezTo>
                      <a:cubicBezTo>
                        <a:pt x="0" y="251"/>
                        <a:pt x="0" y="232"/>
                        <a:pt x="5" y="212"/>
                      </a:cubicBezTo>
                      <a:cubicBezTo>
                        <a:pt x="10" y="192"/>
                        <a:pt x="22" y="171"/>
                        <a:pt x="31" y="152"/>
                      </a:cubicBezTo>
                      <a:cubicBezTo>
                        <a:pt x="40" y="133"/>
                        <a:pt x="49" y="124"/>
                        <a:pt x="57" y="100"/>
                      </a:cubicBezTo>
                      <a:cubicBezTo>
                        <a:pt x="65" y="76"/>
                        <a:pt x="75" y="27"/>
                        <a:pt x="79" y="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/>
                    </a:gs>
                    <a:gs pos="50000">
                      <a:srgbClr val="000099"/>
                    </a:gs>
                    <a:gs pos="100000">
                      <a:srgbClr val="00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51" name="Freeform 131"/>
                <p:cNvSpPr>
                  <a:spLocks/>
                </p:cNvSpPr>
                <p:nvPr/>
              </p:nvSpPr>
              <p:spPr bwMode="auto">
                <a:xfrm>
                  <a:off x="1962" y="2112"/>
                  <a:ext cx="41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0"/>
                    </a:cxn>
                    <a:cxn ang="0">
                      <a:pos x="48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" h="144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52" name="Freeform 132"/>
                <p:cNvSpPr>
                  <a:spLocks/>
                </p:cNvSpPr>
                <p:nvPr/>
              </p:nvSpPr>
              <p:spPr bwMode="auto">
                <a:xfrm>
                  <a:off x="2040" y="2108"/>
                  <a:ext cx="111" cy="136"/>
                </a:xfrm>
                <a:custGeom>
                  <a:avLst/>
                  <a:gdLst/>
                  <a:ahLst/>
                  <a:cxnLst>
                    <a:cxn ang="0">
                      <a:pos x="127" y="133"/>
                    </a:cxn>
                    <a:cxn ang="0">
                      <a:pos x="128" y="144"/>
                    </a:cxn>
                    <a:cxn ang="0">
                      <a:pos x="0" y="4"/>
                    </a:cxn>
                    <a:cxn ang="0">
                      <a:pos x="60" y="0"/>
                    </a:cxn>
                    <a:cxn ang="0">
                      <a:pos x="127" y="133"/>
                    </a:cxn>
                  </a:cxnLst>
                  <a:rect l="0" t="0" r="r" b="b"/>
                  <a:pathLst>
                    <a:path w="128" h="144">
                      <a:moveTo>
                        <a:pt x="127" y="133"/>
                      </a:moveTo>
                      <a:lnTo>
                        <a:pt x="128" y="144"/>
                      </a:lnTo>
                      <a:lnTo>
                        <a:pt x="0" y="4"/>
                      </a:lnTo>
                      <a:lnTo>
                        <a:pt x="60" y="0"/>
                      </a:lnTo>
                      <a:lnTo>
                        <a:pt x="127" y="13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53" name="Freeform 133"/>
                <p:cNvSpPr>
                  <a:spLocks/>
                </p:cNvSpPr>
                <p:nvPr/>
              </p:nvSpPr>
              <p:spPr bwMode="auto">
                <a:xfrm>
                  <a:off x="1800" y="2105"/>
                  <a:ext cx="90" cy="143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8" y="136"/>
                    </a:cxn>
                    <a:cxn ang="0">
                      <a:pos x="44" y="0"/>
                    </a:cxn>
                    <a:cxn ang="0">
                      <a:pos x="104" y="8"/>
                    </a:cxn>
                    <a:cxn ang="0">
                      <a:pos x="0" y="152"/>
                    </a:cxn>
                  </a:cxnLst>
                  <a:rect l="0" t="0" r="r" b="b"/>
                  <a:pathLst>
                    <a:path w="104" h="152">
                      <a:moveTo>
                        <a:pt x="0" y="152"/>
                      </a:moveTo>
                      <a:lnTo>
                        <a:pt x="8" y="136"/>
                      </a:lnTo>
                      <a:lnTo>
                        <a:pt x="44" y="0"/>
                      </a:lnTo>
                      <a:lnTo>
                        <a:pt x="104" y="8"/>
                      </a:lnTo>
                      <a:lnTo>
                        <a:pt x="0" y="15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54" name="Freeform 134"/>
                <p:cNvSpPr>
                  <a:spLocks/>
                </p:cNvSpPr>
                <p:nvPr/>
              </p:nvSpPr>
              <p:spPr bwMode="auto">
                <a:xfrm>
                  <a:off x="1831" y="1912"/>
                  <a:ext cx="272" cy="203"/>
                </a:xfrm>
                <a:custGeom>
                  <a:avLst/>
                  <a:gdLst/>
                  <a:ahLst/>
                  <a:cxnLst>
                    <a:cxn ang="0">
                      <a:pos x="6" y="212"/>
                    </a:cxn>
                    <a:cxn ang="0">
                      <a:pos x="44" y="208"/>
                    </a:cxn>
                    <a:cxn ang="0">
                      <a:pos x="264" y="204"/>
                    </a:cxn>
                    <a:cxn ang="0">
                      <a:pos x="304" y="204"/>
                    </a:cxn>
                    <a:cxn ang="0">
                      <a:pos x="312" y="152"/>
                    </a:cxn>
                    <a:cxn ang="0">
                      <a:pos x="308" y="92"/>
                    </a:cxn>
                    <a:cxn ang="0">
                      <a:pos x="284" y="40"/>
                    </a:cxn>
                    <a:cxn ang="0">
                      <a:pos x="248" y="20"/>
                    </a:cxn>
                    <a:cxn ang="0">
                      <a:pos x="204" y="4"/>
                    </a:cxn>
                    <a:cxn ang="0">
                      <a:pos x="160" y="44"/>
                    </a:cxn>
                    <a:cxn ang="0">
                      <a:pos x="152" y="44"/>
                    </a:cxn>
                    <a:cxn ang="0">
                      <a:pos x="108" y="8"/>
                    </a:cxn>
                    <a:cxn ang="0">
                      <a:pos x="80" y="16"/>
                    </a:cxn>
                    <a:cxn ang="0">
                      <a:pos x="44" y="48"/>
                    </a:cxn>
                    <a:cxn ang="0">
                      <a:pos x="16" y="84"/>
                    </a:cxn>
                    <a:cxn ang="0">
                      <a:pos x="6" y="116"/>
                    </a:cxn>
                    <a:cxn ang="0">
                      <a:pos x="6" y="164"/>
                    </a:cxn>
                    <a:cxn ang="0">
                      <a:pos x="0" y="192"/>
                    </a:cxn>
                    <a:cxn ang="0">
                      <a:pos x="6" y="212"/>
                    </a:cxn>
                  </a:cxnLst>
                  <a:rect l="0" t="0" r="r" b="b"/>
                  <a:pathLst>
                    <a:path w="313" h="215">
                      <a:moveTo>
                        <a:pt x="6" y="212"/>
                      </a:moveTo>
                      <a:cubicBezTo>
                        <a:pt x="13" y="215"/>
                        <a:pt x="1" y="209"/>
                        <a:pt x="44" y="208"/>
                      </a:cubicBezTo>
                      <a:cubicBezTo>
                        <a:pt x="87" y="207"/>
                        <a:pt x="221" y="205"/>
                        <a:pt x="264" y="204"/>
                      </a:cubicBezTo>
                      <a:cubicBezTo>
                        <a:pt x="307" y="203"/>
                        <a:pt x="296" y="213"/>
                        <a:pt x="304" y="204"/>
                      </a:cubicBezTo>
                      <a:cubicBezTo>
                        <a:pt x="312" y="195"/>
                        <a:pt x="311" y="171"/>
                        <a:pt x="312" y="152"/>
                      </a:cubicBezTo>
                      <a:cubicBezTo>
                        <a:pt x="313" y="133"/>
                        <a:pt x="313" y="111"/>
                        <a:pt x="308" y="92"/>
                      </a:cubicBezTo>
                      <a:cubicBezTo>
                        <a:pt x="303" y="73"/>
                        <a:pt x="294" y="52"/>
                        <a:pt x="284" y="40"/>
                      </a:cubicBezTo>
                      <a:cubicBezTo>
                        <a:pt x="274" y="28"/>
                        <a:pt x="261" y="26"/>
                        <a:pt x="248" y="20"/>
                      </a:cubicBezTo>
                      <a:cubicBezTo>
                        <a:pt x="235" y="14"/>
                        <a:pt x="219" y="0"/>
                        <a:pt x="204" y="4"/>
                      </a:cubicBezTo>
                      <a:cubicBezTo>
                        <a:pt x="189" y="8"/>
                        <a:pt x="169" y="37"/>
                        <a:pt x="160" y="44"/>
                      </a:cubicBezTo>
                      <a:cubicBezTo>
                        <a:pt x="151" y="51"/>
                        <a:pt x="161" y="50"/>
                        <a:pt x="152" y="44"/>
                      </a:cubicBezTo>
                      <a:cubicBezTo>
                        <a:pt x="143" y="38"/>
                        <a:pt x="120" y="13"/>
                        <a:pt x="108" y="8"/>
                      </a:cubicBezTo>
                      <a:cubicBezTo>
                        <a:pt x="96" y="3"/>
                        <a:pt x="91" y="9"/>
                        <a:pt x="80" y="16"/>
                      </a:cubicBezTo>
                      <a:cubicBezTo>
                        <a:pt x="69" y="23"/>
                        <a:pt x="55" y="37"/>
                        <a:pt x="44" y="48"/>
                      </a:cubicBezTo>
                      <a:cubicBezTo>
                        <a:pt x="33" y="59"/>
                        <a:pt x="22" y="73"/>
                        <a:pt x="16" y="84"/>
                      </a:cubicBezTo>
                      <a:cubicBezTo>
                        <a:pt x="10" y="95"/>
                        <a:pt x="8" y="103"/>
                        <a:pt x="6" y="116"/>
                      </a:cubicBezTo>
                      <a:cubicBezTo>
                        <a:pt x="4" y="129"/>
                        <a:pt x="7" y="151"/>
                        <a:pt x="6" y="164"/>
                      </a:cubicBezTo>
                      <a:cubicBezTo>
                        <a:pt x="5" y="177"/>
                        <a:pt x="0" y="184"/>
                        <a:pt x="0" y="192"/>
                      </a:cubicBezTo>
                      <a:cubicBezTo>
                        <a:pt x="0" y="200"/>
                        <a:pt x="2" y="209"/>
                        <a:pt x="6" y="2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55" name="Freeform 135"/>
                <p:cNvSpPr>
                  <a:spLocks/>
                </p:cNvSpPr>
                <p:nvPr/>
              </p:nvSpPr>
              <p:spPr bwMode="auto">
                <a:xfrm>
                  <a:off x="2045" y="1910"/>
                  <a:ext cx="171" cy="301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4" y="7"/>
                    </a:cxn>
                    <a:cxn ang="0">
                      <a:pos x="154" y="67"/>
                    </a:cxn>
                    <a:cxn ang="0">
                      <a:pos x="166" y="135"/>
                    </a:cxn>
                    <a:cxn ang="0">
                      <a:pos x="170" y="179"/>
                    </a:cxn>
                    <a:cxn ang="0">
                      <a:pos x="178" y="243"/>
                    </a:cxn>
                    <a:cxn ang="0">
                      <a:pos x="192" y="263"/>
                    </a:cxn>
                    <a:cxn ang="0">
                      <a:pos x="144" y="311"/>
                    </a:cxn>
                    <a:cxn ang="0">
                      <a:pos x="118" y="315"/>
                    </a:cxn>
                    <a:cxn ang="0">
                      <a:pos x="98" y="287"/>
                    </a:cxn>
                    <a:cxn ang="0">
                      <a:pos x="58" y="219"/>
                    </a:cxn>
                    <a:cxn ang="0">
                      <a:pos x="66" y="183"/>
                    </a:cxn>
                    <a:cxn ang="0">
                      <a:pos x="66" y="123"/>
                    </a:cxn>
                    <a:cxn ang="0">
                      <a:pos x="48" y="71"/>
                    </a:cxn>
                    <a:cxn ang="0">
                      <a:pos x="34" y="3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98" h="320">
                      <a:moveTo>
                        <a:pt x="0" y="23"/>
                      </a:moveTo>
                      <a:cubicBezTo>
                        <a:pt x="8" y="16"/>
                        <a:pt x="48" y="0"/>
                        <a:pt x="74" y="7"/>
                      </a:cubicBezTo>
                      <a:cubicBezTo>
                        <a:pt x="100" y="14"/>
                        <a:pt x="139" y="46"/>
                        <a:pt x="154" y="67"/>
                      </a:cubicBezTo>
                      <a:cubicBezTo>
                        <a:pt x="169" y="88"/>
                        <a:pt x="163" y="116"/>
                        <a:pt x="166" y="135"/>
                      </a:cubicBezTo>
                      <a:cubicBezTo>
                        <a:pt x="169" y="154"/>
                        <a:pt x="168" y="161"/>
                        <a:pt x="170" y="179"/>
                      </a:cubicBezTo>
                      <a:cubicBezTo>
                        <a:pt x="172" y="197"/>
                        <a:pt x="174" y="229"/>
                        <a:pt x="178" y="243"/>
                      </a:cubicBezTo>
                      <a:cubicBezTo>
                        <a:pt x="182" y="257"/>
                        <a:pt x="198" y="252"/>
                        <a:pt x="192" y="263"/>
                      </a:cubicBezTo>
                      <a:cubicBezTo>
                        <a:pt x="186" y="274"/>
                        <a:pt x="156" y="302"/>
                        <a:pt x="144" y="311"/>
                      </a:cubicBezTo>
                      <a:cubicBezTo>
                        <a:pt x="132" y="320"/>
                        <a:pt x="126" y="319"/>
                        <a:pt x="118" y="315"/>
                      </a:cubicBezTo>
                      <a:cubicBezTo>
                        <a:pt x="110" y="311"/>
                        <a:pt x="108" y="303"/>
                        <a:pt x="98" y="287"/>
                      </a:cubicBezTo>
                      <a:cubicBezTo>
                        <a:pt x="88" y="271"/>
                        <a:pt x="63" y="236"/>
                        <a:pt x="58" y="219"/>
                      </a:cubicBezTo>
                      <a:cubicBezTo>
                        <a:pt x="53" y="202"/>
                        <a:pt x="65" y="199"/>
                        <a:pt x="66" y="183"/>
                      </a:cubicBezTo>
                      <a:cubicBezTo>
                        <a:pt x="67" y="167"/>
                        <a:pt x="69" y="142"/>
                        <a:pt x="66" y="123"/>
                      </a:cubicBezTo>
                      <a:cubicBezTo>
                        <a:pt x="63" y="104"/>
                        <a:pt x="53" y="85"/>
                        <a:pt x="48" y="71"/>
                      </a:cubicBezTo>
                      <a:cubicBezTo>
                        <a:pt x="43" y="57"/>
                        <a:pt x="42" y="47"/>
                        <a:pt x="34" y="39"/>
                      </a:cubicBezTo>
                      <a:cubicBezTo>
                        <a:pt x="26" y="31"/>
                        <a:pt x="7" y="26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56" name="Freeform 136"/>
                <p:cNvSpPr>
                  <a:spLocks/>
                </p:cNvSpPr>
                <p:nvPr/>
              </p:nvSpPr>
              <p:spPr bwMode="auto">
                <a:xfrm>
                  <a:off x="2133" y="2105"/>
                  <a:ext cx="87" cy="108"/>
                </a:xfrm>
                <a:custGeom>
                  <a:avLst/>
                  <a:gdLst/>
                  <a:ahLst/>
                  <a:cxnLst>
                    <a:cxn ang="0">
                      <a:pos x="76" y="4"/>
                    </a:cxn>
                    <a:cxn ang="0">
                      <a:pos x="76" y="0"/>
                    </a:cxn>
                    <a:cxn ang="0">
                      <a:pos x="100" y="56"/>
                    </a:cxn>
                    <a:cxn ang="0">
                      <a:pos x="28" y="116"/>
                    </a:cxn>
                    <a:cxn ang="0">
                      <a:pos x="0" y="80"/>
                    </a:cxn>
                    <a:cxn ang="0">
                      <a:pos x="76" y="4"/>
                    </a:cxn>
                  </a:cxnLst>
                  <a:rect l="0" t="0" r="r" b="b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57" name="Freeform 137"/>
                <p:cNvSpPr>
                  <a:spLocks/>
                </p:cNvSpPr>
                <p:nvPr/>
              </p:nvSpPr>
              <p:spPr bwMode="auto">
                <a:xfrm>
                  <a:off x="1709" y="1914"/>
                  <a:ext cx="193" cy="304"/>
                </a:xfrm>
                <a:custGeom>
                  <a:avLst/>
                  <a:gdLst/>
                  <a:ahLst/>
                  <a:cxnLst>
                    <a:cxn ang="0">
                      <a:pos x="221" y="24"/>
                    </a:cxn>
                    <a:cxn ang="0">
                      <a:pos x="185" y="2"/>
                    </a:cxn>
                    <a:cxn ang="0">
                      <a:pos x="121" y="10"/>
                    </a:cxn>
                    <a:cxn ang="0">
                      <a:pos x="47" y="60"/>
                    </a:cxn>
                    <a:cxn ang="0">
                      <a:pos x="35" y="128"/>
                    </a:cxn>
                    <a:cxn ang="0">
                      <a:pos x="31" y="172"/>
                    </a:cxn>
                    <a:cxn ang="0">
                      <a:pos x="23" y="236"/>
                    </a:cxn>
                    <a:cxn ang="0">
                      <a:pos x="9" y="256"/>
                    </a:cxn>
                    <a:cxn ang="0">
                      <a:pos x="77" y="298"/>
                    </a:cxn>
                    <a:cxn ang="0">
                      <a:pos x="117" y="318"/>
                    </a:cxn>
                    <a:cxn ang="0">
                      <a:pos x="125" y="274"/>
                    </a:cxn>
                    <a:cxn ang="0">
                      <a:pos x="143" y="212"/>
                    </a:cxn>
                    <a:cxn ang="0">
                      <a:pos x="145" y="178"/>
                    </a:cxn>
                    <a:cxn ang="0">
                      <a:pos x="145" y="148"/>
                    </a:cxn>
                    <a:cxn ang="0">
                      <a:pos x="157" y="84"/>
                    </a:cxn>
                    <a:cxn ang="0">
                      <a:pos x="165" y="72"/>
                    </a:cxn>
                    <a:cxn ang="0">
                      <a:pos x="181" y="56"/>
                    </a:cxn>
                    <a:cxn ang="0">
                      <a:pos x="221" y="24"/>
                    </a:cxn>
                  </a:cxnLst>
                  <a:rect l="0" t="0" r="r" b="b"/>
                  <a:pathLst>
                    <a:path w="222" h="322">
                      <a:moveTo>
                        <a:pt x="221" y="24"/>
                      </a:moveTo>
                      <a:cubicBezTo>
                        <a:pt x="222" y="15"/>
                        <a:pt x="202" y="4"/>
                        <a:pt x="185" y="2"/>
                      </a:cubicBezTo>
                      <a:cubicBezTo>
                        <a:pt x="168" y="0"/>
                        <a:pt x="144" y="0"/>
                        <a:pt x="121" y="10"/>
                      </a:cubicBezTo>
                      <a:cubicBezTo>
                        <a:pt x="98" y="20"/>
                        <a:pt x="61" y="40"/>
                        <a:pt x="47" y="60"/>
                      </a:cubicBezTo>
                      <a:cubicBezTo>
                        <a:pt x="33" y="80"/>
                        <a:pt x="38" y="109"/>
                        <a:pt x="35" y="128"/>
                      </a:cubicBezTo>
                      <a:cubicBezTo>
                        <a:pt x="32" y="147"/>
                        <a:pt x="33" y="154"/>
                        <a:pt x="31" y="172"/>
                      </a:cubicBezTo>
                      <a:cubicBezTo>
                        <a:pt x="29" y="190"/>
                        <a:pt x="27" y="222"/>
                        <a:pt x="23" y="236"/>
                      </a:cubicBezTo>
                      <a:cubicBezTo>
                        <a:pt x="19" y="250"/>
                        <a:pt x="0" y="246"/>
                        <a:pt x="9" y="256"/>
                      </a:cubicBezTo>
                      <a:cubicBezTo>
                        <a:pt x="18" y="266"/>
                        <a:pt x="59" y="288"/>
                        <a:pt x="77" y="298"/>
                      </a:cubicBezTo>
                      <a:cubicBezTo>
                        <a:pt x="95" y="308"/>
                        <a:pt x="109" y="322"/>
                        <a:pt x="117" y="318"/>
                      </a:cubicBezTo>
                      <a:cubicBezTo>
                        <a:pt x="125" y="314"/>
                        <a:pt x="121" y="292"/>
                        <a:pt x="125" y="274"/>
                      </a:cubicBezTo>
                      <a:cubicBezTo>
                        <a:pt x="129" y="256"/>
                        <a:pt x="140" y="228"/>
                        <a:pt x="143" y="212"/>
                      </a:cubicBezTo>
                      <a:cubicBezTo>
                        <a:pt x="146" y="196"/>
                        <a:pt x="145" y="189"/>
                        <a:pt x="145" y="178"/>
                      </a:cubicBezTo>
                      <a:cubicBezTo>
                        <a:pt x="145" y="167"/>
                        <a:pt x="143" y="164"/>
                        <a:pt x="145" y="148"/>
                      </a:cubicBezTo>
                      <a:cubicBezTo>
                        <a:pt x="147" y="132"/>
                        <a:pt x="154" y="97"/>
                        <a:pt x="157" y="84"/>
                      </a:cubicBezTo>
                      <a:cubicBezTo>
                        <a:pt x="160" y="71"/>
                        <a:pt x="161" y="77"/>
                        <a:pt x="165" y="72"/>
                      </a:cubicBezTo>
                      <a:cubicBezTo>
                        <a:pt x="169" y="67"/>
                        <a:pt x="172" y="64"/>
                        <a:pt x="181" y="56"/>
                      </a:cubicBezTo>
                      <a:cubicBezTo>
                        <a:pt x="190" y="48"/>
                        <a:pt x="213" y="31"/>
                        <a:pt x="221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58" name="Freeform 138"/>
                <p:cNvSpPr>
                  <a:spLocks/>
                </p:cNvSpPr>
                <p:nvPr/>
              </p:nvSpPr>
              <p:spPr bwMode="auto">
                <a:xfrm>
                  <a:off x="1721" y="2112"/>
                  <a:ext cx="97" cy="9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6" y="0"/>
                    </a:cxn>
                    <a:cxn ang="0">
                      <a:pos x="0" y="44"/>
                    </a:cxn>
                    <a:cxn ang="0">
                      <a:pos x="100" y="104"/>
                    </a:cxn>
                    <a:cxn ang="0">
                      <a:pos x="112" y="6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12" h="104">
                      <a:moveTo>
                        <a:pt x="20" y="0"/>
                      </a:moveTo>
                      <a:lnTo>
                        <a:pt x="16" y="0"/>
                      </a:lnTo>
                      <a:lnTo>
                        <a:pt x="0" y="44"/>
                      </a:lnTo>
                      <a:lnTo>
                        <a:pt x="100" y="104"/>
                      </a:lnTo>
                      <a:lnTo>
                        <a:pt x="112" y="6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59" name="Freeform 139"/>
                <p:cNvSpPr>
                  <a:spLocks/>
                </p:cNvSpPr>
                <p:nvPr/>
              </p:nvSpPr>
              <p:spPr bwMode="auto">
                <a:xfrm>
                  <a:off x="1889" y="1886"/>
                  <a:ext cx="73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60" name="Freeform 140"/>
                <p:cNvSpPr>
                  <a:spLocks/>
                </p:cNvSpPr>
                <p:nvPr/>
              </p:nvSpPr>
              <p:spPr bwMode="auto">
                <a:xfrm flipH="1">
                  <a:off x="1962" y="1886"/>
                  <a:ext cx="72" cy="9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8" y="12"/>
                    </a:cxn>
                    <a:cxn ang="0">
                      <a:pos x="0" y="28"/>
                    </a:cxn>
                    <a:cxn ang="0">
                      <a:pos x="56" y="96"/>
                    </a:cxn>
                    <a:cxn ang="0">
                      <a:pos x="84" y="60"/>
                    </a:cxn>
                    <a:cxn ang="0">
                      <a:pos x="32" y="8"/>
                    </a:cxn>
                  </a:cxnLst>
                  <a:rect l="0" t="0" r="r" b="b"/>
                  <a:pathLst>
                    <a:path w="84" h="96">
                      <a:moveTo>
                        <a:pt x="40" y="0"/>
                      </a:moveTo>
                      <a:cubicBezTo>
                        <a:pt x="34" y="12"/>
                        <a:pt x="43" y="12"/>
                        <a:pt x="28" y="12"/>
                      </a:cubicBezTo>
                      <a:lnTo>
                        <a:pt x="0" y="28"/>
                      </a:lnTo>
                      <a:lnTo>
                        <a:pt x="56" y="96"/>
                      </a:lnTo>
                      <a:lnTo>
                        <a:pt x="84" y="60"/>
                      </a:lnTo>
                      <a:lnTo>
                        <a:pt x="32" y="8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61" name="Freeform 141"/>
                <p:cNvSpPr>
                  <a:spLocks/>
                </p:cNvSpPr>
                <p:nvPr/>
              </p:nvSpPr>
              <p:spPr bwMode="auto">
                <a:xfrm>
                  <a:off x="1968" y="2112"/>
                  <a:ext cx="6" cy="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400"/>
                    </a:cxn>
                  </a:cxnLst>
                  <a:rect l="0" t="0" r="r" b="b"/>
                  <a:pathLst>
                    <a:path w="8" h="400">
                      <a:moveTo>
                        <a:pt x="0" y="0"/>
                      </a:moveTo>
                      <a:lnTo>
                        <a:pt x="8" y="40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62" name="Freeform 142"/>
                <p:cNvSpPr>
                  <a:spLocks/>
                </p:cNvSpPr>
                <p:nvPr/>
              </p:nvSpPr>
              <p:spPr bwMode="auto">
                <a:xfrm>
                  <a:off x="1964" y="1950"/>
                  <a:ext cx="1" cy="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" h="160">
                      <a:moveTo>
                        <a:pt x="0" y="0"/>
                      </a:moveTo>
                      <a:lnTo>
                        <a:pt x="0" y="160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63" name="Freeform 143" descr="Коричневый мрамор"/>
                <p:cNvSpPr>
                  <a:spLocks/>
                </p:cNvSpPr>
                <p:nvPr/>
              </p:nvSpPr>
              <p:spPr bwMode="auto">
                <a:xfrm>
                  <a:off x="1809" y="2448"/>
                  <a:ext cx="341" cy="90"/>
                </a:xfrm>
                <a:custGeom>
                  <a:avLst/>
                  <a:gdLst/>
                  <a:ahLst/>
                  <a:cxnLst>
                    <a:cxn ang="0">
                      <a:pos x="10" y="49"/>
                    </a:cxn>
                    <a:cxn ang="0">
                      <a:pos x="11" y="86"/>
                    </a:cxn>
                    <a:cxn ang="0">
                      <a:pos x="59" y="86"/>
                    </a:cxn>
                    <a:cxn ang="0">
                      <a:pos x="181" y="88"/>
                    </a:cxn>
                    <a:cxn ang="0">
                      <a:pos x="328" y="88"/>
                    </a:cxn>
                    <a:cxn ang="0">
                      <a:pos x="325" y="43"/>
                    </a:cxn>
                    <a:cxn ang="0">
                      <a:pos x="244" y="1"/>
                    </a:cxn>
                    <a:cxn ang="0">
                      <a:pos x="181" y="40"/>
                    </a:cxn>
                    <a:cxn ang="0">
                      <a:pos x="187" y="85"/>
                    </a:cxn>
                    <a:cxn ang="0">
                      <a:pos x="154" y="34"/>
                    </a:cxn>
                    <a:cxn ang="0">
                      <a:pos x="70" y="7"/>
                    </a:cxn>
                    <a:cxn ang="0">
                      <a:pos x="10" y="49"/>
                    </a:cxn>
                  </a:cxnLst>
                  <a:rect l="0" t="0" r="r" b="b"/>
                  <a:pathLst>
                    <a:path w="352" h="95">
                      <a:moveTo>
                        <a:pt x="10" y="49"/>
                      </a:moveTo>
                      <a:cubicBezTo>
                        <a:pt x="0" y="62"/>
                        <a:pt x="3" y="80"/>
                        <a:pt x="11" y="86"/>
                      </a:cubicBezTo>
                      <a:cubicBezTo>
                        <a:pt x="19" y="92"/>
                        <a:pt x="31" y="86"/>
                        <a:pt x="59" y="86"/>
                      </a:cubicBezTo>
                      <a:cubicBezTo>
                        <a:pt x="87" y="86"/>
                        <a:pt x="136" y="88"/>
                        <a:pt x="181" y="88"/>
                      </a:cubicBezTo>
                      <a:cubicBezTo>
                        <a:pt x="226" y="88"/>
                        <a:pt x="304" y="95"/>
                        <a:pt x="328" y="88"/>
                      </a:cubicBezTo>
                      <a:cubicBezTo>
                        <a:pt x="352" y="81"/>
                        <a:pt x="339" y="58"/>
                        <a:pt x="325" y="43"/>
                      </a:cubicBezTo>
                      <a:cubicBezTo>
                        <a:pt x="311" y="28"/>
                        <a:pt x="268" y="2"/>
                        <a:pt x="244" y="1"/>
                      </a:cubicBezTo>
                      <a:cubicBezTo>
                        <a:pt x="220" y="0"/>
                        <a:pt x="191" y="26"/>
                        <a:pt x="181" y="40"/>
                      </a:cubicBezTo>
                      <a:cubicBezTo>
                        <a:pt x="171" y="54"/>
                        <a:pt x="191" y="86"/>
                        <a:pt x="187" y="85"/>
                      </a:cubicBezTo>
                      <a:cubicBezTo>
                        <a:pt x="183" y="84"/>
                        <a:pt x="173" y="47"/>
                        <a:pt x="154" y="34"/>
                      </a:cubicBezTo>
                      <a:cubicBezTo>
                        <a:pt x="135" y="21"/>
                        <a:pt x="94" y="4"/>
                        <a:pt x="70" y="7"/>
                      </a:cubicBezTo>
                      <a:cubicBezTo>
                        <a:pt x="46" y="10"/>
                        <a:pt x="20" y="36"/>
                        <a:pt x="10" y="49"/>
                      </a:cubicBezTo>
                      <a:close/>
                    </a:path>
                  </a:pathLst>
                </a:custGeom>
                <a:blipFill dpi="0" rotWithShape="1">
                  <a:blip r:embed="rId6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" name="Group 144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581" cy="789"/>
                  <a:chOff x="1680" y="1488"/>
                  <a:chExt cx="581" cy="789"/>
                </a:xfrm>
              </p:grpSpPr>
              <p:sp>
                <p:nvSpPr>
                  <p:cNvPr id="30865" name="Freeform 145"/>
                  <p:cNvSpPr>
                    <a:spLocks/>
                  </p:cNvSpPr>
                  <p:nvPr/>
                </p:nvSpPr>
                <p:spPr bwMode="auto">
                  <a:xfrm>
                    <a:off x="1771" y="1488"/>
                    <a:ext cx="387" cy="287"/>
                  </a:xfrm>
                  <a:custGeom>
                    <a:avLst/>
                    <a:gdLst/>
                    <a:ahLst/>
                    <a:cxnLst>
                      <a:cxn ang="0">
                        <a:pos x="378" y="286"/>
                      </a:cxn>
                      <a:cxn ang="0">
                        <a:pos x="399" y="220"/>
                      </a:cxn>
                      <a:cxn ang="0">
                        <a:pos x="384" y="202"/>
                      </a:cxn>
                      <a:cxn ang="0">
                        <a:pos x="387" y="166"/>
                      </a:cxn>
                      <a:cxn ang="0">
                        <a:pos x="360" y="151"/>
                      </a:cxn>
                      <a:cxn ang="0">
                        <a:pos x="366" y="121"/>
                      </a:cxn>
                      <a:cxn ang="0">
                        <a:pos x="351" y="124"/>
                      </a:cxn>
                      <a:cxn ang="0">
                        <a:pos x="294" y="67"/>
                      </a:cxn>
                      <a:cxn ang="0">
                        <a:pos x="267" y="64"/>
                      </a:cxn>
                      <a:cxn ang="0">
                        <a:pos x="247" y="53"/>
                      </a:cxn>
                      <a:cxn ang="0">
                        <a:pos x="261" y="28"/>
                      </a:cxn>
                      <a:cxn ang="0">
                        <a:pos x="282" y="31"/>
                      </a:cxn>
                      <a:cxn ang="0">
                        <a:pos x="264" y="1"/>
                      </a:cxn>
                      <a:cxn ang="0">
                        <a:pos x="228" y="40"/>
                      </a:cxn>
                      <a:cxn ang="0">
                        <a:pos x="219" y="55"/>
                      </a:cxn>
                      <a:cxn ang="0">
                        <a:pos x="192" y="10"/>
                      </a:cxn>
                      <a:cxn ang="0">
                        <a:pos x="186" y="22"/>
                      </a:cxn>
                      <a:cxn ang="0">
                        <a:pos x="204" y="55"/>
                      </a:cxn>
                      <a:cxn ang="0">
                        <a:pos x="162" y="10"/>
                      </a:cxn>
                      <a:cxn ang="0">
                        <a:pos x="144" y="16"/>
                      </a:cxn>
                      <a:cxn ang="0">
                        <a:pos x="120" y="19"/>
                      </a:cxn>
                      <a:cxn ang="0">
                        <a:pos x="114" y="34"/>
                      </a:cxn>
                      <a:cxn ang="0">
                        <a:pos x="147" y="37"/>
                      </a:cxn>
                      <a:cxn ang="0">
                        <a:pos x="159" y="58"/>
                      </a:cxn>
                      <a:cxn ang="0">
                        <a:pos x="126" y="55"/>
                      </a:cxn>
                      <a:cxn ang="0">
                        <a:pos x="114" y="73"/>
                      </a:cxn>
                      <a:cxn ang="0">
                        <a:pos x="93" y="79"/>
                      </a:cxn>
                      <a:cxn ang="0">
                        <a:pos x="72" y="94"/>
                      </a:cxn>
                      <a:cxn ang="0">
                        <a:pos x="54" y="106"/>
                      </a:cxn>
                      <a:cxn ang="0">
                        <a:pos x="60" y="124"/>
                      </a:cxn>
                      <a:cxn ang="0">
                        <a:pos x="45" y="142"/>
                      </a:cxn>
                      <a:cxn ang="0">
                        <a:pos x="27" y="154"/>
                      </a:cxn>
                      <a:cxn ang="0">
                        <a:pos x="12" y="214"/>
                      </a:cxn>
                      <a:cxn ang="0">
                        <a:pos x="3" y="274"/>
                      </a:cxn>
                      <a:cxn ang="0">
                        <a:pos x="33" y="301"/>
                      </a:cxn>
                    </a:cxnLst>
                    <a:rect l="0" t="0" r="r" b="b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50000">
                        <a:srgbClr val="333333"/>
                      </a:gs>
                      <a:gs pos="100000">
                        <a:schemeClr val="bg2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66" name="Freeform 146"/>
                  <p:cNvSpPr>
                    <a:spLocks/>
                  </p:cNvSpPr>
                  <p:nvPr/>
                </p:nvSpPr>
                <p:spPr bwMode="auto">
                  <a:xfrm>
                    <a:off x="2159" y="2166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67" name="Freeform 147"/>
                  <p:cNvSpPr>
                    <a:spLocks/>
                  </p:cNvSpPr>
                  <p:nvPr/>
                </p:nvSpPr>
                <p:spPr bwMode="auto">
                  <a:xfrm flipH="1">
                    <a:off x="1680" y="2164"/>
                    <a:ext cx="102" cy="111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95" y="33"/>
                      </a:cxn>
                      <a:cxn ang="0">
                        <a:pos x="101" y="81"/>
                      </a:cxn>
                      <a:cxn ang="0">
                        <a:pos x="68" y="96"/>
                      </a:cxn>
                      <a:cxn ang="0">
                        <a:pos x="38" y="114"/>
                      </a:cxn>
                      <a:cxn ang="0">
                        <a:pos x="5" y="75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105" h="117">
                        <a:moveTo>
                          <a:pt x="56" y="0"/>
                        </a:moveTo>
                        <a:cubicBezTo>
                          <a:pt x="62" y="5"/>
                          <a:pt x="87" y="20"/>
                          <a:pt x="95" y="33"/>
                        </a:cubicBezTo>
                        <a:cubicBezTo>
                          <a:pt x="103" y="46"/>
                          <a:pt x="105" y="70"/>
                          <a:pt x="101" y="81"/>
                        </a:cubicBezTo>
                        <a:cubicBezTo>
                          <a:pt x="97" y="92"/>
                          <a:pt x="78" y="91"/>
                          <a:pt x="68" y="96"/>
                        </a:cubicBezTo>
                        <a:cubicBezTo>
                          <a:pt x="58" y="101"/>
                          <a:pt x="48" y="117"/>
                          <a:pt x="38" y="114"/>
                        </a:cubicBezTo>
                        <a:cubicBezTo>
                          <a:pt x="28" y="111"/>
                          <a:pt x="10" y="86"/>
                          <a:pt x="5" y="75"/>
                        </a:cubicBezTo>
                        <a:cubicBezTo>
                          <a:pt x="0" y="64"/>
                          <a:pt x="5" y="54"/>
                          <a:pt x="5" y="4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68" name="Freeform 148"/>
                  <p:cNvSpPr>
                    <a:spLocks/>
                  </p:cNvSpPr>
                  <p:nvPr/>
                </p:nvSpPr>
                <p:spPr bwMode="auto">
                  <a:xfrm>
                    <a:off x="1804" y="1590"/>
                    <a:ext cx="333" cy="347"/>
                  </a:xfrm>
                  <a:custGeom>
                    <a:avLst/>
                    <a:gdLst/>
                    <a:ahLst/>
                    <a:cxnLst>
                      <a:cxn ang="0">
                        <a:pos x="0" y="194"/>
                      </a:cxn>
                      <a:cxn ang="0">
                        <a:pos x="6" y="209"/>
                      </a:cxn>
                      <a:cxn ang="0">
                        <a:pos x="36" y="266"/>
                      </a:cxn>
                      <a:cxn ang="0">
                        <a:pos x="87" y="308"/>
                      </a:cxn>
                      <a:cxn ang="0">
                        <a:pos x="138" y="320"/>
                      </a:cxn>
                      <a:cxn ang="0">
                        <a:pos x="144" y="344"/>
                      </a:cxn>
                      <a:cxn ang="0">
                        <a:pos x="165" y="365"/>
                      </a:cxn>
                      <a:cxn ang="0">
                        <a:pos x="192" y="341"/>
                      </a:cxn>
                      <a:cxn ang="0">
                        <a:pos x="207" y="317"/>
                      </a:cxn>
                      <a:cxn ang="0">
                        <a:pos x="255" y="308"/>
                      </a:cxn>
                      <a:cxn ang="0">
                        <a:pos x="303" y="275"/>
                      </a:cxn>
                      <a:cxn ang="0">
                        <a:pos x="342" y="179"/>
                      </a:cxn>
                      <a:cxn ang="0">
                        <a:pos x="288" y="98"/>
                      </a:cxn>
                      <a:cxn ang="0">
                        <a:pos x="256" y="27"/>
                      </a:cxn>
                      <a:cxn ang="0">
                        <a:pos x="208" y="75"/>
                      </a:cxn>
                      <a:cxn ang="0">
                        <a:pos x="198" y="56"/>
                      </a:cxn>
                      <a:cxn ang="0">
                        <a:pos x="183" y="53"/>
                      </a:cxn>
                      <a:cxn ang="0">
                        <a:pos x="112" y="75"/>
                      </a:cxn>
                      <a:cxn ang="0">
                        <a:pos x="126" y="41"/>
                      </a:cxn>
                      <a:cxn ang="0">
                        <a:pos x="114" y="11"/>
                      </a:cxn>
                      <a:cxn ang="0">
                        <a:pos x="54" y="110"/>
                      </a:cxn>
                      <a:cxn ang="0">
                        <a:pos x="60" y="137"/>
                      </a:cxn>
                      <a:cxn ang="0">
                        <a:pos x="54" y="161"/>
                      </a:cxn>
                      <a:cxn ang="0">
                        <a:pos x="36" y="155"/>
                      </a:cxn>
                      <a:cxn ang="0">
                        <a:pos x="33" y="119"/>
                      </a:cxn>
                      <a:cxn ang="0">
                        <a:pos x="12" y="152"/>
                      </a:cxn>
                      <a:cxn ang="0">
                        <a:pos x="12" y="173"/>
                      </a:cxn>
                      <a:cxn ang="0">
                        <a:pos x="9" y="185"/>
                      </a:cxn>
                      <a:cxn ang="0">
                        <a:pos x="0" y="194"/>
                      </a:cxn>
                    </a:cxnLst>
                    <a:rect l="0" t="0" r="r" b="b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69" name="Freeform 149"/>
                  <p:cNvSpPr>
                    <a:spLocks/>
                  </p:cNvSpPr>
                  <p:nvPr/>
                </p:nvSpPr>
                <p:spPr bwMode="auto">
                  <a:xfrm>
                    <a:off x="1923" y="1823"/>
                    <a:ext cx="110" cy="3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9" y="27"/>
                      </a:cxn>
                      <a:cxn ang="0">
                        <a:pos x="60" y="30"/>
                      </a:cxn>
                      <a:cxn ang="0">
                        <a:pos x="81" y="27"/>
                      </a:cxn>
                      <a:cxn ang="0">
                        <a:pos x="114" y="3"/>
                      </a:cxn>
                    </a:cxnLst>
                    <a:rect l="0" t="0" r="r" b="b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D20000"/>
                    </a:solidFill>
                    <a:round/>
                    <a:headEnd type="none" w="med" len="med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70" name="Freeform 150"/>
                  <p:cNvSpPr>
                    <a:spLocks/>
                  </p:cNvSpPr>
                  <p:nvPr/>
                </p:nvSpPr>
                <p:spPr bwMode="auto">
                  <a:xfrm>
                    <a:off x="1959" y="1835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1" y="0"/>
                      </a:cxn>
                      <a:cxn ang="0">
                        <a:pos x="23" y="9"/>
                      </a:cxn>
                      <a:cxn ang="0">
                        <a:pos x="38" y="0"/>
                      </a:cxn>
                      <a:cxn ang="0">
                        <a:pos x="48" y="10"/>
                      </a:cxn>
                    </a:cxnLst>
                    <a:rect l="0" t="0" r="r" b="b"/>
                    <a:pathLst>
                      <a:path w="48" h="10">
                        <a:moveTo>
                          <a:pt x="0" y="10"/>
                        </a:moveTo>
                        <a:cubicBezTo>
                          <a:pt x="2" y="8"/>
                          <a:pt x="7" y="0"/>
                          <a:pt x="11" y="0"/>
                        </a:cubicBezTo>
                        <a:cubicBezTo>
                          <a:pt x="15" y="0"/>
                          <a:pt x="19" y="9"/>
                          <a:pt x="23" y="9"/>
                        </a:cubicBezTo>
                        <a:cubicBezTo>
                          <a:pt x="27" y="9"/>
                          <a:pt x="34" y="0"/>
                          <a:pt x="38" y="0"/>
                        </a:cubicBezTo>
                        <a:cubicBezTo>
                          <a:pt x="42" y="0"/>
                          <a:pt x="46" y="8"/>
                          <a:pt x="48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71" name="Freeform 151"/>
                  <p:cNvSpPr>
                    <a:spLocks/>
                  </p:cNvSpPr>
                  <p:nvPr/>
                </p:nvSpPr>
                <p:spPr bwMode="auto">
                  <a:xfrm>
                    <a:off x="1906" y="1711"/>
                    <a:ext cx="61" cy="26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72" name="Freeform 152"/>
                  <p:cNvSpPr>
                    <a:spLocks/>
                  </p:cNvSpPr>
                  <p:nvPr/>
                </p:nvSpPr>
                <p:spPr bwMode="auto">
                  <a:xfrm>
                    <a:off x="1926" y="1740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73" name="Freeform 153"/>
                  <p:cNvSpPr>
                    <a:spLocks/>
                  </p:cNvSpPr>
                  <p:nvPr/>
                </p:nvSpPr>
                <p:spPr bwMode="auto">
                  <a:xfrm>
                    <a:off x="1905" y="1719"/>
                    <a:ext cx="62" cy="35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74" name="Freeform 154"/>
                  <p:cNvSpPr>
                    <a:spLocks/>
                  </p:cNvSpPr>
                  <p:nvPr/>
                </p:nvSpPr>
                <p:spPr bwMode="auto">
                  <a:xfrm flipH="1">
                    <a:off x="2005" y="1707"/>
                    <a:ext cx="61" cy="27"/>
                  </a:xfrm>
                  <a:custGeom>
                    <a:avLst/>
                    <a:gdLst/>
                    <a:ahLst/>
                    <a:cxnLst>
                      <a:cxn ang="0">
                        <a:pos x="63" y="16"/>
                      </a:cxn>
                      <a:cxn ang="0">
                        <a:pos x="33" y="4"/>
                      </a:cxn>
                      <a:cxn ang="0">
                        <a:pos x="24" y="4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75" name="Freeform 155"/>
                  <p:cNvSpPr>
                    <a:spLocks/>
                  </p:cNvSpPr>
                  <p:nvPr/>
                </p:nvSpPr>
                <p:spPr bwMode="auto">
                  <a:xfrm flipH="1">
                    <a:off x="2020" y="1736"/>
                    <a:ext cx="26" cy="26"/>
                  </a:xfrm>
                  <a:custGeom>
                    <a:avLst/>
                    <a:gdLst/>
                    <a:ahLst/>
                    <a:cxnLst>
                      <a:cxn ang="0">
                        <a:pos x="27" y="12"/>
                      </a:cxn>
                      <a:cxn ang="0">
                        <a:pos x="12" y="0"/>
                      </a:cxn>
                      <a:cxn ang="0">
                        <a:pos x="0" y="15"/>
                      </a:cxn>
                      <a:cxn ang="0">
                        <a:pos x="15" y="27"/>
                      </a:cxn>
                      <a:cxn ang="0">
                        <a:pos x="27" y="12"/>
                      </a:cxn>
                    </a:cxnLst>
                    <a:rect l="0" t="0" r="r" b="b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76" name="Freeform 156"/>
                  <p:cNvSpPr>
                    <a:spLocks/>
                  </p:cNvSpPr>
                  <p:nvPr/>
                </p:nvSpPr>
                <p:spPr bwMode="auto">
                  <a:xfrm flipH="1">
                    <a:off x="2005" y="1716"/>
                    <a:ext cx="62" cy="34"/>
                  </a:xfrm>
                  <a:custGeom>
                    <a:avLst/>
                    <a:gdLst/>
                    <a:ahLst/>
                    <a:cxnLst>
                      <a:cxn ang="0">
                        <a:pos x="4" y="31"/>
                      </a:cxn>
                      <a:cxn ang="0">
                        <a:pos x="4" y="22"/>
                      </a:cxn>
                      <a:cxn ang="0">
                        <a:pos x="31" y="1"/>
                      </a:cxn>
                      <a:cxn ang="0">
                        <a:pos x="61" y="13"/>
                      </a:cxn>
                      <a:cxn ang="0">
                        <a:pos x="52" y="31"/>
                      </a:cxn>
                      <a:cxn ang="0">
                        <a:pos x="34" y="19"/>
                      </a:cxn>
                      <a:cxn ang="0">
                        <a:pos x="13" y="34"/>
                      </a:cxn>
                      <a:cxn ang="0">
                        <a:pos x="4" y="31"/>
                      </a:cxn>
                    </a:cxnLst>
                    <a:rect l="0" t="0" r="r" b="b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77" name="Freeform 157"/>
                  <p:cNvSpPr>
                    <a:spLocks/>
                  </p:cNvSpPr>
                  <p:nvPr/>
                </p:nvSpPr>
                <p:spPr bwMode="auto">
                  <a:xfrm>
                    <a:off x="1986" y="1681"/>
                    <a:ext cx="99" cy="102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37" y="5"/>
                      </a:cxn>
                      <a:cxn ang="0">
                        <a:pos x="67" y="5"/>
                      </a:cxn>
                      <a:cxn ang="0">
                        <a:pos x="97" y="35"/>
                      </a:cxn>
                      <a:cxn ang="0">
                        <a:pos x="97" y="68"/>
                      </a:cxn>
                      <a:cxn ang="0">
                        <a:pos x="70" y="101"/>
                      </a:cxn>
                      <a:cxn ang="0">
                        <a:pos x="40" y="104"/>
                      </a:cxn>
                      <a:cxn ang="0">
                        <a:pos x="13" y="92"/>
                      </a:cxn>
                      <a:cxn ang="0">
                        <a:pos x="1" y="65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78" name="Freeform 158"/>
                  <p:cNvSpPr>
                    <a:spLocks/>
                  </p:cNvSpPr>
                  <p:nvPr/>
                </p:nvSpPr>
                <p:spPr bwMode="auto">
                  <a:xfrm>
                    <a:off x="1883" y="1687"/>
                    <a:ext cx="101" cy="99"/>
                  </a:xfrm>
                  <a:custGeom>
                    <a:avLst/>
                    <a:gdLst/>
                    <a:ahLst/>
                    <a:cxnLst>
                      <a:cxn ang="0">
                        <a:pos x="2" y="32"/>
                      </a:cxn>
                      <a:cxn ang="0">
                        <a:pos x="29" y="8"/>
                      </a:cxn>
                      <a:cxn ang="0">
                        <a:pos x="74" y="5"/>
                      </a:cxn>
                      <a:cxn ang="0">
                        <a:pos x="101" y="38"/>
                      </a:cxn>
                      <a:cxn ang="0">
                        <a:pos x="95" y="74"/>
                      </a:cxn>
                      <a:cxn ang="0">
                        <a:pos x="74" y="98"/>
                      </a:cxn>
                      <a:cxn ang="0">
                        <a:pos x="62" y="98"/>
                      </a:cxn>
                      <a:cxn ang="0">
                        <a:pos x="32" y="101"/>
                      </a:cxn>
                      <a:cxn ang="0">
                        <a:pos x="8" y="80"/>
                      </a:cxn>
                      <a:cxn ang="0">
                        <a:pos x="5" y="62"/>
                      </a:cxn>
                      <a:cxn ang="0">
                        <a:pos x="2" y="32"/>
                      </a:cxn>
                    </a:cxnLst>
                    <a:rect l="0" t="0" r="r" b="b"/>
                    <a:pathLst>
                      <a:path w="104" h="104">
                        <a:moveTo>
                          <a:pt x="2" y="32"/>
                        </a:moveTo>
                        <a:cubicBezTo>
                          <a:pt x="6" y="23"/>
                          <a:pt x="17" y="12"/>
                          <a:pt x="29" y="8"/>
                        </a:cubicBezTo>
                        <a:cubicBezTo>
                          <a:pt x="41" y="4"/>
                          <a:pt x="62" y="0"/>
                          <a:pt x="74" y="5"/>
                        </a:cubicBezTo>
                        <a:cubicBezTo>
                          <a:pt x="86" y="10"/>
                          <a:pt x="98" y="27"/>
                          <a:pt x="101" y="38"/>
                        </a:cubicBezTo>
                        <a:cubicBezTo>
                          <a:pt x="104" y="49"/>
                          <a:pt x="99" y="64"/>
                          <a:pt x="95" y="74"/>
                        </a:cubicBezTo>
                        <a:cubicBezTo>
                          <a:pt x="91" y="84"/>
                          <a:pt x="79" y="94"/>
                          <a:pt x="74" y="98"/>
                        </a:cubicBezTo>
                        <a:cubicBezTo>
                          <a:pt x="69" y="102"/>
                          <a:pt x="69" y="97"/>
                          <a:pt x="62" y="98"/>
                        </a:cubicBezTo>
                        <a:cubicBezTo>
                          <a:pt x="55" y="99"/>
                          <a:pt x="41" y="104"/>
                          <a:pt x="32" y="101"/>
                        </a:cubicBezTo>
                        <a:cubicBezTo>
                          <a:pt x="23" y="98"/>
                          <a:pt x="12" y="87"/>
                          <a:pt x="8" y="80"/>
                        </a:cubicBezTo>
                        <a:cubicBezTo>
                          <a:pt x="4" y="73"/>
                          <a:pt x="6" y="70"/>
                          <a:pt x="5" y="62"/>
                        </a:cubicBezTo>
                        <a:cubicBezTo>
                          <a:pt x="4" y="54"/>
                          <a:pt x="0" y="40"/>
                          <a:pt x="2" y="32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79" name="Freeform 159"/>
                  <p:cNvSpPr>
                    <a:spLocks/>
                  </p:cNvSpPr>
                  <p:nvPr/>
                </p:nvSpPr>
                <p:spPr bwMode="auto">
                  <a:xfrm>
                    <a:off x="2031" y="1766"/>
                    <a:ext cx="67" cy="78"/>
                  </a:xfrm>
                  <a:custGeom>
                    <a:avLst/>
                    <a:gdLst/>
                    <a:ahLst/>
                    <a:cxnLst>
                      <a:cxn ang="0">
                        <a:pos x="60" y="6"/>
                      </a:cxn>
                      <a:cxn ang="0">
                        <a:pos x="63" y="39"/>
                      </a:cxn>
                      <a:cxn ang="0">
                        <a:pos x="43" y="81"/>
                      </a:cxn>
                      <a:cxn ang="0">
                        <a:pos x="3" y="30"/>
                      </a:cxn>
                      <a:cxn ang="0">
                        <a:pos x="60" y="6"/>
                      </a:cxn>
                    </a:cxnLst>
                    <a:rect l="0" t="0" r="r" b="b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80" name="Freeform 160"/>
                  <p:cNvSpPr>
                    <a:spLocks/>
                  </p:cNvSpPr>
                  <p:nvPr/>
                </p:nvSpPr>
                <p:spPr bwMode="auto">
                  <a:xfrm>
                    <a:off x="1866" y="1795"/>
                    <a:ext cx="71" cy="49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33"/>
                      </a:cxn>
                      <a:cxn ang="0">
                        <a:pos x="28" y="51"/>
                      </a:cxn>
                      <a:cxn ang="0">
                        <a:pos x="70" y="27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73" h="52">
                        <a:moveTo>
                          <a:pt x="10" y="0"/>
                        </a:moveTo>
                        <a:cubicBezTo>
                          <a:pt x="0" y="1"/>
                          <a:pt x="4" y="25"/>
                          <a:pt x="7" y="33"/>
                        </a:cubicBezTo>
                        <a:cubicBezTo>
                          <a:pt x="10" y="41"/>
                          <a:pt x="18" y="52"/>
                          <a:pt x="28" y="51"/>
                        </a:cubicBezTo>
                        <a:cubicBezTo>
                          <a:pt x="38" y="50"/>
                          <a:pt x="73" y="35"/>
                          <a:pt x="70" y="27"/>
                        </a:cubicBezTo>
                        <a:cubicBezTo>
                          <a:pt x="67" y="19"/>
                          <a:pt x="23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 cmpd="sng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0881" name="Freeform 161"/>
              <p:cNvSpPr>
                <a:spLocks/>
              </p:cNvSpPr>
              <p:nvPr/>
            </p:nvSpPr>
            <p:spPr bwMode="auto">
              <a:xfrm>
                <a:off x="1050" y="345"/>
                <a:ext cx="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15"/>
                  </a:cxn>
                  <a:cxn ang="0">
                    <a:pos x="21" y="0"/>
                  </a:cxn>
                  <a:cxn ang="0">
                    <a:pos x="36" y="15"/>
                  </a:cxn>
                  <a:cxn ang="0">
                    <a:pos x="42" y="12"/>
                  </a:cxn>
                </a:cxnLst>
                <a:rect l="0" t="0" r="r" b="b"/>
                <a:pathLst>
                  <a:path w="42" h="17">
                    <a:moveTo>
                      <a:pt x="0" y="9"/>
                    </a:moveTo>
                    <a:cubicBezTo>
                      <a:pt x="1" y="9"/>
                      <a:pt x="3" y="16"/>
                      <a:pt x="6" y="15"/>
                    </a:cubicBezTo>
                    <a:cubicBezTo>
                      <a:pt x="9" y="14"/>
                      <a:pt x="16" y="0"/>
                      <a:pt x="21" y="0"/>
                    </a:cubicBezTo>
                    <a:cubicBezTo>
                      <a:pt x="26" y="0"/>
                      <a:pt x="33" y="13"/>
                      <a:pt x="36" y="15"/>
                    </a:cubicBezTo>
                    <a:cubicBezTo>
                      <a:pt x="39" y="17"/>
                      <a:pt x="41" y="13"/>
                      <a:pt x="42" y="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30882" name="Picture 162" descr="girl5o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13" y="3203"/>
              <a:ext cx="601" cy="879"/>
            </a:xfrm>
            <a:prstGeom prst="rect">
              <a:avLst/>
            </a:prstGeom>
            <a:noFill/>
          </p:spPr>
        </p:pic>
      </p:grpSp>
      <p:sp>
        <p:nvSpPr>
          <p:cNvPr id="30883" name="WordArt 163"/>
          <p:cNvSpPr>
            <a:spLocks noChangeArrowheads="1" noChangeShapeType="1" noTextEdit="1"/>
          </p:cNvSpPr>
          <p:nvPr/>
        </p:nvSpPr>
        <p:spPr bwMode="auto">
          <a:xfrm>
            <a:off x="1835150" y="4221163"/>
            <a:ext cx="1223963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275</a:t>
            </a:r>
          </a:p>
        </p:txBody>
      </p:sp>
      <p:sp>
        <p:nvSpPr>
          <p:cNvPr id="30884" name="WordArt 164"/>
          <p:cNvSpPr>
            <a:spLocks noChangeArrowheads="1" noChangeShapeType="1" noTextEdit="1"/>
          </p:cNvSpPr>
          <p:nvPr/>
        </p:nvSpPr>
        <p:spPr bwMode="auto">
          <a:xfrm>
            <a:off x="6227763" y="404813"/>
            <a:ext cx="5048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</a:p>
        </p:txBody>
      </p:sp>
      <p:sp>
        <p:nvSpPr>
          <p:cNvPr id="30885" name="WordArt 165"/>
          <p:cNvSpPr>
            <a:spLocks noChangeArrowheads="1" noChangeShapeType="1" noTextEdit="1"/>
          </p:cNvSpPr>
          <p:nvPr/>
        </p:nvSpPr>
        <p:spPr bwMode="auto">
          <a:xfrm>
            <a:off x="1619250" y="5589588"/>
            <a:ext cx="453707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322 - х = 275</a:t>
            </a:r>
          </a:p>
        </p:txBody>
      </p:sp>
      <p:sp>
        <p:nvSpPr>
          <p:cNvPr id="30886" name="AutoShape 166"/>
          <p:cNvSpPr>
            <a:spLocks noChangeArrowheads="1"/>
          </p:cNvSpPr>
          <p:nvPr/>
        </p:nvSpPr>
        <p:spPr bwMode="auto">
          <a:xfrm>
            <a:off x="5003800" y="2636838"/>
            <a:ext cx="3059113" cy="2016125"/>
          </a:xfrm>
          <a:prstGeom prst="irregularSeal1">
            <a:avLst/>
          </a:prstGeom>
          <a:gradFill rotWithShape="1">
            <a:gsLst>
              <a:gs pos="0">
                <a:srgbClr val="00FF00">
                  <a:gamma/>
                  <a:tint val="0"/>
                  <a:invGamma/>
                </a:srgbClr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1">
                <a:latin typeface="Times New Roman" pitchFamily="18" charset="0"/>
              </a:rPr>
              <a:t>х = 47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8" grpId="0" animBg="1"/>
      <p:bldP spid="30809" grpId="0" animBg="1"/>
      <p:bldP spid="30883" grpId="0" animBg="1"/>
      <p:bldP spid="30884" grpId="0" animBg="1"/>
      <p:bldP spid="30885" grpId="0" animBg="1"/>
      <p:bldP spid="308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dd36efffaa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97188"/>
            <a:ext cx="242887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Oval 25"/>
          <p:cNvSpPr>
            <a:spLocks noChangeArrowheads="1"/>
          </p:cNvSpPr>
          <p:nvPr/>
        </p:nvSpPr>
        <p:spPr bwMode="auto">
          <a:xfrm>
            <a:off x="4429125" y="357188"/>
            <a:ext cx="3527425" cy="1081087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000750" y="1571625"/>
            <a:ext cx="1654175" cy="792163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2700000" scaled="1"/>
          </a:gra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AutoShape 15"/>
          <p:cNvSpPr>
            <a:spLocks noChangeArrowheads="1"/>
          </p:cNvSpPr>
          <p:nvPr/>
        </p:nvSpPr>
        <p:spPr bwMode="auto">
          <a:xfrm>
            <a:off x="6143625" y="2428875"/>
            <a:ext cx="1728788" cy="100647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AutoShape 17"/>
          <p:cNvSpPr>
            <a:spLocks noChangeArrowheads="1"/>
          </p:cNvSpPr>
          <p:nvPr/>
        </p:nvSpPr>
        <p:spPr bwMode="auto">
          <a:xfrm>
            <a:off x="6143625" y="3643313"/>
            <a:ext cx="1871663" cy="996950"/>
          </a:xfrm>
          <a:prstGeom prst="hexagon">
            <a:avLst>
              <a:gd name="adj" fmla="val 46935"/>
              <a:gd name="vf" fmla="val 115470"/>
            </a:avLst>
          </a:prstGeom>
          <a:gradFill rotWithShape="1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5400000" scaled="1"/>
          </a:gra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Oval 6"/>
          <p:cNvSpPr>
            <a:spLocks noChangeArrowheads="1"/>
          </p:cNvSpPr>
          <p:nvPr/>
        </p:nvSpPr>
        <p:spPr bwMode="auto">
          <a:xfrm>
            <a:off x="6286500" y="4929188"/>
            <a:ext cx="1655763" cy="10080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317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286250" y="4786313"/>
            <a:ext cx="421481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2" name="TextBox 35"/>
          <p:cNvSpPr txBox="1">
            <a:spLocks noChangeArrowheads="1"/>
          </p:cNvSpPr>
          <p:nvPr/>
        </p:nvSpPr>
        <p:spPr bwMode="auto">
          <a:xfrm>
            <a:off x="5357813" y="428625"/>
            <a:ext cx="2309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 + 19</a:t>
            </a:r>
            <a:endParaRPr lang="ru-RU" sz="5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TextBox 36"/>
          <p:cNvSpPr txBox="1">
            <a:spLocks noChangeArrowheads="1"/>
          </p:cNvSpPr>
          <p:nvPr/>
        </p:nvSpPr>
        <p:spPr bwMode="auto">
          <a:xfrm>
            <a:off x="6286500" y="1500188"/>
            <a:ext cx="9350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5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TextBox 37"/>
          <p:cNvSpPr txBox="1">
            <a:spLocks noChangeArrowheads="1"/>
          </p:cNvSpPr>
          <p:nvPr/>
        </p:nvSpPr>
        <p:spPr bwMode="auto">
          <a:xfrm>
            <a:off x="6357938" y="2571750"/>
            <a:ext cx="12715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5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5" name="TextBox 38"/>
          <p:cNvSpPr txBox="1">
            <a:spLocks noChangeArrowheads="1"/>
          </p:cNvSpPr>
          <p:nvPr/>
        </p:nvSpPr>
        <p:spPr bwMode="auto">
          <a:xfrm>
            <a:off x="6500813" y="3643313"/>
            <a:ext cx="9350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5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TextBox 39"/>
          <p:cNvSpPr txBox="1">
            <a:spLocks noChangeArrowheads="1"/>
          </p:cNvSpPr>
          <p:nvPr/>
        </p:nvSpPr>
        <p:spPr bwMode="auto">
          <a:xfrm>
            <a:off x="6858000" y="5000625"/>
            <a:ext cx="530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41" name="Object 2"/>
          <p:cNvGraphicFramePr>
            <a:graphicFrameLocks noChangeAspect="1"/>
          </p:cNvGraphicFramePr>
          <p:nvPr/>
        </p:nvGraphicFramePr>
        <p:xfrm>
          <a:off x="4830763" y="1665288"/>
          <a:ext cx="896937" cy="785812"/>
        </p:xfrm>
        <a:graphic>
          <a:graphicData uri="http://schemas.openxmlformats.org/presentationml/2006/ole">
            <p:oleObj spid="_x0000_s21506" name="Формула" r:id="rId5" imgW="203040" imgH="17748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999038" y="2643188"/>
          <a:ext cx="842962" cy="785812"/>
        </p:xfrm>
        <a:graphic>
          <a:graphicData uri="http://schemas.openxmlformats.org/presentationml/2006/ole">
            <p:oleObj spid="_x0000_s21507" name="Формула" r:id="rId6" imgW="190440" imgH="17748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4973638" y="3714750"/>
          <a:ext cx="896937" cy="785813"/>
        </p:xfrm>
        <a:graphic>
          <a:graphicData uri="http://schemas.openxmlformats.org/presentationml/2006/ole">
            <p:oleObj spid="_x0000_s21508" name="Формула" r:id="rId7" imgW="203040" imgH="17748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5032375" y="5000625"/>
          <a:ext cx="784225" cy="728663"/>
        </p:xfrm>
        <a:graphic>
          <a:graphicData uri="http://schemas.openxmlformats.org/presentationml/2006/ole">
            <p:oleObj spid="_x0000_s21509" name="Формула" r:id="rId8" imgW="177480" imgH="164880" progId="Equation.3">
              <p:embed/>
            </p:oleObj>
          </a:graphicData>
        </a:graphic>
      </p:graphicFrame>
      <p:sp>
        <p:nvSpPr>
          <p:cNvPr id="2067" name="TextBox 44"/>
          <p:cNvSpPr txBox="1">
            <a:spLocks noChangeArrowheads="1"/>
          </p:cNvSpPr>
          <p:nvPr/>
        </p:nvSpPr>
        <p:spPr bwMode="auto">
          <a:xfrm>
            <a:off x="0" y="285750"/>
            <a:ext cx="45259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Вычислить устно: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500034" y="428604"/>
            <a:ext cx="6858048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Что такое уравнение?</a:t>
            </a:r>
            <a:endParaRPr lang="ru-RU" sz="3600" b="1" i="1" kern="10" dirty="0">
              <a:ln w="19050">
                <a:solidFill>
                  <a:srgbClr val="00CC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357158" y="1285860"/>
            <a:ext cx="8072494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Что значит решить уравнение?</a:t>
            </a:r>
            <a:endParaRPr lang="ru-RU" sz="3600" b="1" i="1" kern="10" dirty="0">
              <a:ln w="19050">
                <a:solidFill>
                  <a:srgbClr val="00CC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357158" y="2071678"/>
            <a:ext cx="8001056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Что такое корень уравнения?</a:t>
            </a:r>
            <a:endParaRPr lang="ru-RU" sz="3600" b="1" i="1" kern="10" dirty="0">
              <a:ln w="19050">
                <a:solidFill>
                  <a:srgbClr val="00CC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8" grpId="0"/>
      <p:bldP spid="235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229600" cy="604838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>
                <a:hlinkClick r:id="rId2"/>
              </a:rPr>
              <a:t>http://www.it-n.ru/profil.aspx?cat_no=692&amp;d_no=9658&amp;all=1</a:t>
            </a:r>
            <a:endParaRPr lang="ru-RU" sz="2000" b="1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80988" y="1773238"/>
            <a:ext cx="8863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Автором рисунков к задачам, гири, весов и арбуза является Савченко Е.М.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dd36efffaa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97188"/>
            <a:ext cx="242887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Oval 25"/>
          <p:cNvSpPr>
            <a:spLocks noChangeArrowheads="1"/>
          </p:cNvSpPr>
          <p:nvPr/>
        </p:nvSpPr>
        <p:spPr bwMode="auto">
          <a:xfrm>
            <a:off x="4429125" y="357188"/>
            <a:ext cx="3527425" cy="1081087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000750" y="1571625"/>
            <a:ext cx="1654175" cy="792163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2700000" scaled="1"/>
          </a:gra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AutoShape 15"/>
          <p:cNvSpPr>
            <a:spLocks noChangeArrowheads="1"/>
          </p:cNvSpPr>
          <p:nvPr/>
        </p:nvSpPr>
        <p:spPr bwMode="auto">
          <a:xfrm>
            <a:off x="6143625" y="2428875"/>
            <a:ext cx="1728788" cy="100647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AutoShape 17"/>
          <p:cNvSpPr>
            <a:spLocks noChangeArrowheads="1"/>
          </p:cNvSpPr>
          <p:nvPr/>
        </p:nvSpPr>
        <p:spPr bwMode="auto">
          <a:xfrm>
            <a:off x="6143625" y="3643313"/>
            <a:ext cx="1871663" cy="996950"/>
          </a:xfrm>
          <a:prstGeom prst="hexagon">
            <a:avLst>
              <a:gd name="adj" fmla="val 46935"/>
              <a:gd name="vf" fmla="val 115470"/>
            </a:avLst>
          </a:prstGeom>
          <a:gradFill rotWithShape="1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5400000" scaled="1"/>
          </a:gra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Oval 6"/>
          <p:cNvSpPr>
            <a:spLocks noChangeArrowheads="1"/>
          </p:cNvSpPr>
          <p:nvPr/>
        </p:nvSpPr>
        <p:spPr bwMode="auto">
          <a:xfrm>
            <a:off x="6286500" y="4929188"/>
            <a:ext cx="1655763" cy="10080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317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286250" y="4786313"/>
            <a:ext cx="421481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6" name="TextBox 35"/>
          <p:cNvSpPr txBox="1">
            <a:spLocks noChangeArrowheads="1"/>
          </p:cNvSpPr>
          <p:nvPr/>
        </p:nvSpPr>
        <p:spPr bwMode="auto">
          <a:xfrm>
            <a:off x="5357813" y="428625"/>
            <a:ext cx="2309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 + 26</a:t>
            </a:r>
            <a:endParaRPr lang="ru-RU" sz="5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7" name="TextBox 36"/>
          <p:cNvSpPr txBox="1">
            <a:spLocks noChangeArrowheads="1"/>
          </p:cNvSpPr>
          <p:nvPr/>
        </p:nvSpPr>
        <p:spPr bwMode="auto">
          <a:xfrm>
            <a:off x="6286500" y="1500188"/>
            <a:ext cx="9350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TextBox 37"/>
          <p:cNvSpPr txBox="1">
            <a:spLocks noChangeArrowheads="1"/>
          </p:cNvSpPr>
          <p:nvPr/>
        </p:nvSpPr>
        <p:spPr bwMode="auto">
          <a:xfrm>
            <a:off x="6357938" y="2571750"/>
            <a:ext cx="11080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-16</a:t>
            </a:r>
            <a:endParaRPr lang="ru-RU" sz="5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9" name="TextBox 38"/>
          <p:cNvSpPr txBox="1">
            <a:spLocks noChangeArrowheads="1"/>
          </p:cNvSpPr>
          <p:nvPr/>
        </p:nvSpPr>
        <p:spPr bwMode="auto">
          <a:xfrm>
            <a:off x="6500813" y="3643313"/>
            <a:ext cx="8778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∙ 3</a:t>
            </a:r>
            <a:endParaRPr lang="ru-RU" sz="5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TextBox 39"/>
          <p:cNvSpPr txBox="1">
            <a:spLocks noChangeArrowheads="1"/>
          </p:cNvSpPr>
          <p:nvPr/>
        </p:nvSpPr>
        <p:spPr bwMode="auto">
          <a:xfrm>
            <a:off x="6858000" y="5000625"/>
            <a:ext cx="530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41" name="Object 2"/>
          <p:cNvGraphicFramePr>
            <a:graphicFrameLocks noChangeAspect="1"/>
          </p:cNvGraphicFramePr>
          <p:nvPr/>
        </p:nvGraphicFramePr>
        <p:xfrm>
          <a:off x="4845050" y="1677988"/>
          <a:ext cx="841375" cy="785812"/>
        </p:xfrm>
        <a:graphic>
          <a:graphicData uri="http://schemas.openxmlformats.org/presentationml/2006/ole">
            <p:oleObj spid="_x0000_s22530" name="Формула" r:id="rId5" imgW="190440" imgH="17748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999038" y="2643188"/>
          <a:ext cx="842962" cy="785812"/>
        </p:xfrm>
        <a:graphic>
          <a:graphicData uri="http://schemas.openxmlformats.org/presentationml/2006/ole">
            <p:oleObj spid="_x0000_s22531" name="Формула" r:id="rId6" imgW="190440" imgH="17748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5029200" y="3714750"/>
          <a:ext cx="785813" cy="785813"/>
        </p:xfrm>
        <a:graphic>
          <a:graphicData uri="http://schemas.openxmlformats.org/presentationml/2006/ole">
            <p:oleObj spid="_x0000_s22532" name="Формула" r:id="rId7" imgW="177480" imgH="17748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5003800" y="4972050"/>
          <a:ext cx="839788" cy="785813"/>
        </p:xfrm>
        <a:graphic>
          <a:graphicData uri="http://schemas.openxmlformats.org/presentationml/2006/ole">
            <p:oleObj spid="_x0000_s22533" name="Формула" r:id="rId8" imgW="190440" imgH="177480" progId="Equation.3">
              <p:embed/>
            </p:oleObj>
          </a:graphicData>
        </a:graphic>
      </p:graphicFrame>
      <p:sp>
        <p:nvSpPr>
          <p:cNvPr id="3091" name="TextBox 44"/>
          <p:cNvSpPr txBox="1">
            <a:spLocks noChangeArrowheads="1"/>
          </p:cNvSpPr>
          <p:nvPr/>
        </p:nvSpPr>
        <p:spPr bwMode="auto">
          <a:xfrm>
            <a:off x="0" y="285750"/>
            <a:ext cx="45259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Вычислить устно: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5"/>
          <p:cNvSpPr txBox="1">
            <a:spLocks noChangeArrowheads="1"/>
          </p:cNvSpPr>
          <p:nvPr/>
        </p:nvSpPr>
        <p:spPr bwMode="auto">
          <a:xfrm>
            <a:off x="3000364" y="500042"/>
            <a:ext cx="23098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+ 34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5"/>
          <p:cNvSpPr txBox="1">
            <a:spLocks noChangeArrowheads="1"/>
          </p:cNvSpPr>
          <p:nvPr/>
        </p:nvSpPr>
        <p:spPr bwMode="auto">
          <a:xfrm>
            <a:off x="2857488" y="1571612"/>
            <a:ext cx="23098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52 + </a:t>
            </a:r>
            <a:r>
              <a:rPr lang="ru-RU" sz="5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5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2285984" y="2643182"/>
            <a:ext cx="43577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13 = 48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35"/>
          <p:cNvSpPr txBox="1">
            <a:spLocks noChangeArrowheads="1"/>
          </p:cNvSpPr>
          <p:nvPr/>
        </p:nvSpPr>
        <p:spPr bwMode="auto">
          <a:xfrm>
            <a:off x="3071802" y="3786190"/>
            <a:ext cx="23098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- 57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2928926" y="4929198"/>
            <a:ext cx="23098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+ 41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571744"/>
            <a:ext cx="242887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5"/>
          <p:cNvSpPr txBox="1">
            <a:spLocks noChangeArrowheads="1"/>
          </p:cNvSpPr>
          <p:nvPr/>
        </p:nvSpPr>
        <p:spPr bwMode="auto">
          <a:xfrm>
            <a:off x="2071670" y="571480"/>
            <a:ext cx="45720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+ 34 = 36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5"/>
          <p:cNvSpPr txBox="1">
            <a:spLocks noChangeArrowheads="1"/>
          </p:cNvSpPr>
          <p:nvPr/>
        </p:nvSpPr>
        <p:spPr bwMode="auto">
          <a:xfrm>
            <a:off x="2000232" y="1571612"/>
            <a:ext cx="41434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52 + 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= 57</a:t>
            </a:r>
            <a:endParaRPr lang="ru-RU" sz="5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2214546" y="2643182"/>
            <a:ext cx="43577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13 = 48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35"/>
          <p:cNvSpPr txBox="1">
            <a:spLocks noChangeArrowheads="1"/>
          </p:cNvSpPr>
          <p:nvPr/>
        </p:nvSpPr>
        <p:spPr bwMode="auto">
          <a:xfrm>
            <a:off x="1857356" y="3786190"/>
            <a:ext cx="44291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87 – 57 = 30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571744"/>
            <a:ext cx="242887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14538" cy="3284538"/>
          </a:xfrm>
          <a:prstGeom prst="rect">
            <a:avLst/>
          </a:prstGeom>
          <a:noFill/>
        </p:spPr>
      </p:pic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2124075" y="0"/>
            <a:ext cx="7416800" cy="2060575"/>
          </a:xfrm>
          <a:prstGeom prst="cloudCallout">
            <a:avLst>
              <a:gd name="adj1" fmla="val -60037"/>
              <a:gd name="adj2" fmla="val 29278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latin typeface="Georgia" pitchFamily="18" charset="0"/>
              </a:rPr>
              <a:t>Не решая уравнений, проверь, какое из чисел является корнем уравнения.</a:t>
            </a:r>
          </a:p>
          <a:p>
            <a:endParaRPr lang="ru-RU" sz="2400" b="1" i="1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3798" name="WordArt 6"/>
          <p:cNvSpPr>
            <a:spLocks noChangeArrowheads="1" noChangeShapeType="1" noTextEdit="1"/>
          </p:cNvSpPr>
          <p:nvPr/>
        </p:nvSpPr>
        <p:spPr bwMode="auto">
          <a:xfrm>
            <a:off x="2339975" y="2565400"/>
            <a:ext cx="10795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42;</a:t>
            </a:r>
          </a:p>
        </p:txBody>
      </p:sp>
      <p:sp>
        <p:nvSpPr>
          <p:cNvPr id="33800" name="WordArt 8"/>
          <p:cNvSpPr>
            <a:spLocks noChangeArrowheads="1" noChangeShapeType="1" noTextEdit="1"/>
          </p:cNvSpPr>
          <p:nvPr/>
        </p:nvSpPr>
        <p:spPr bwMode="auto">
          <a:xfrm>
            <a:off x="6084888" y="2565400"/>
            <a:ext cx="647700" cy="611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0;</a:t>
            </a:r>
          </a:p>
        </p:txBody>
      </p:sp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4140200" y="2565400"/>
            <a:ext cx="10795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14;</a:t>
            </a:r>
          </a:p>
        </p:txBody>
      </p:sp>
      <p:sp>
        <p:nvSpPr>
          <p:cNvPr id="33803" name="WordArt 11"/>
          <p:cNvSpPr>
            <a:spLocks noChangeArrowheads="1" noChangeShapeType="1" noTextEdit="1"/>
          </p:cNvSpPr>
          <p:nvPr/>
        </p:nvSpPr>
        <p:spPr bwMode="auto">
          <a:xfrm>
            <a:off x="7596188" y="2565400"/>
            <a:ext cx="7921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692275" y="4076700"/>
            <a:ext cx="6481763" cy="10080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>
                <a:latin typeface="Times New Roman" pitchFamily="18" charset="0"/>
              </a:rPr>
              <a:t>87 + (32 – х) = 105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800" grpId="0" animBg="1"/>
      <p:bldP spid="33801" grpId="0" animBg="1"/>
      <p:bldP spid="33803" grpId="0" animBg="1"/>
      <p:bldP spid="338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10795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42;</a:t>
            </a:r>
          </a:p>
        </p:txBody>
      </p:sp>
      <p:sp>
        <p:nvSpPr>
          <p:cNvPr id="34822" name="WordArt 6"/>
          <p:cNvSpPr>
            <a:spLocks noChangeArrowheads="1" noChangeShapeType="1" noTextEdit="1"/>
          </p:cNvSpPr>
          <p:nvPr/>
        </p:nvSpPr>
        <p:spPr bwMode="auto">
          <a:xfrm>
            <a:off x="5003800" y="333375"/>
            <a:ext cx="647700" cy="611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0;</a:t>
            </a:r>
          </a:p>
        </p:txBody>
      </p:sp>
      <p:sp>
        <p:nvSpPr>
          <p:cNvPr id="34823" name="WordArt 7"/>
          <p:cNvSpPr>
            <a:spLocks noChangeArrowheads="1" noChangeShapeType="1" noTextEdit="1"/>
          </p:cNvSpPr>
          <p:nvPr/>
        </p:nvSpPr>
        <p:spPr bwMode="auto">
          <a:xfrm>
            <a:off x="3059113" y="333375"/>
            <a:ext cx="10795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14;</a:t>
            </a:r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6515100" y="333375"/>
            <a:ext cx="7921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900113" y="3284538"/>
            <a:ext cx="6481762" cy="10080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>
                <a:latin typeface="Times New Roman" pitchFamily="18" charset="0"/>
              </a:rPr>
              <a:t>87 + (32 – 14) = 105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900113" y="2133600"/>
            <a:ext cx="6481762" cy="10080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>
                <a:latin typeface="Times New Roman" pitchFamily="18" charset="0"/>
              </a:rPr>
              <a:t>87 + (32 – 42) = 77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900113" y="981075"/>
            <a:ext cx="6481762" cy="10080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>
                <a:latin typeface="Times New Roman" pitchFamily="18" charset="0"/>
              </a:rPr>
              <a:t>87 + (32 – х) = 105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900113" y="4437063"/>
            <a:ext cx="6481762" cy="10080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>
                <a:latin typeface="Times New Roman" pitchFamily="18" charset="0"/>
              </a:rPr>
              <a:t>87 + (32 – 0) = 119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900113" y="5589588"/>
            <a:ext cx="6481762" cy="10080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>
                <a:latin typeface="Times New Roman" pitchFamily="18" charset="0"/>
              </a:rPr>
              <a:t>87 + (32 – 12) = 107</a:t>
            </a:r>
          </a:p>
        </p:txBody>
      </p:sp>
      <p:sp>
        <p:nvSpPr>
          <p:cNvPr id="34830" name="WordArt 14"/>
          <p:cNvSpPr>
            <a:spLocks noChangeArrowheads="1" noChangeShapeType="1" noTextEdit="1"/>
          </p:cNvSpPr>
          <p:nvPr/>
        </p:nvSpPr>
        <p:spPr bwMode="auto">
          <a:xfrm>
            <a:off x="2916238" y="5157788"/>
            <a:ext cx="23050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1" grpId="1" animBg="1"/>
      <p:bldP spid="34821" grpId="2" animBg="1"/>
      <p:bldP spid="34822" grpId="0" animBg="1"/>
      <p:bldP spid="34822" grpId="1" animBg="1"/>
      <p:bldP spid="34822" grpId="2" animBg="1"/>
      <p:bldP spid="34823" grpId="0" animBg="1"/>
      <p:bldP spid="34823" grpId="1" animBg="1"/>
      <p:bldP spid="34823" grpId="2" animBg="1"/>
      <p:bldP spid="34824" grpId="0" animBg="1"/>
      <p:bldP spid="34824" grpId="1" animBg="1"/>
      <p:bldP spid="34824" grpId="2" animBg="1"/>
      <p:bldP spid="34825" grpId="0" animBg="1"/>
      <p:bldP spid="34826" grpId="0" animBg="1"/>
      <p:bldP spid="34826" grpId="1" animBg="1"/>
      <p:bldP spid="34827" grpId="0" animBg="1"/>
      <p:bldP spid="34828" grpId="0" animBg="1"/>
      <p:bldP spid="34828" grpId="1" animBg="1"/>
      <p:bldP spid="34829" grpId="0" animBg="1"/>
      <p:bldP spid="34829" grpId="1" animBg="1"/>
      <p:bldP spid="348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8263" y="2420938"/>
            <a:ext cx="2725737" cy="4149725"/>
          </a:xfrm>
          <a:prstGeom prst="rect">
            <a:avLst/>
          </a:prstGeom>
          <a:noFill/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971550" y="333375"/>
            <a:ext cx="5903913" cy="647700"/>
          </a:xfrm>
          <a:prstGeom prst="wedgeRoundRectCallout">
            <a:avLst>
              <a:gd name="adj1" fmla="val 60995"/>
              <a:gd name="adj2" fmla="val 441667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solidFill>
                  <a:schemeClr val="accent2"/>
                </a:solidFill>
                <a:latin typeface="Georgia" pitchFamily="18" charset="0"/>
              </a:rPr>
              <a:t>Найдём корень уравнения: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1331913" y="1412875"/>
            <a:ext cx="4103687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+ 37 = 85</a:t>
            </a: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1331913" y="1628775"/>
            <a:ext cx="5048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2771775" y="1412875"/>
            <a:ext cx="865188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37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4572000" y="1412875"/>
            <a:ext cx="865188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85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2124075" y="2924175"/>
            <a:ext cx="4318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1276" name="WordArt 12"/>
          <p:cNvSpPr>
            <a:spLocks noChangeArrowheads="1" noChangeShapeType="1" noTextEdit="1"/>
          </p:cNvSpPr>
          <p:nvPr/>
        </p:nvSpPr>
        <p:spPr bwMode="auto">
          <a:xfrm>
            <a:off x="3995738" y="2997200"/>
            <a:ext cx="431800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_</a:t>
            </a:r>
          </a:p>
        </p:txBody>
      </p:sp>
      <p:sp>
        <p:nvSpPr>
          <p:cNvPr id="11277" name="WordArt 13"/>
          <p:cNvSpPr>
            <a:spLocks noChangeArrowheads="1" noChangeShapeType="1" noTextEdit="1"/>
          </p:cNvSpPr>
          <p:nvPr/>
        </p:nvSpPr>
        <p:spPr bwMode="auto">
          <a:xfrm>
            <a:off x="1403350" y="4005263"/>
            <a:ext cx="2376488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48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1692275" y="4941888"/>
            <a:ext cx="4608513" cy="1366837"/>
          </a:xfrm>
          <a:prstGeom prst="wedgeRoundRectCallout">
            <a:avLst>
              <a:gd name="adj1" fmla="val 86546"/>
              <a:gd name="adj2" fmla="val -111671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>
                <a:solidFill>
                  <a:srgbClr val="FF0000"/>
                </a:solidFill>
                <a:latin typeface="Georgia" pitchFamily="18" charset="0"/>
              </a:rPr>
              <a:t>Мы решили уравнение!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-0.00399 0.1865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18889 0.1916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0.22048 0.1916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1271" grpId="1" animBg="1"/>
      <p:bldP spid="11272" grpId="0" animBg="1"/>
      <p:bldP spid="11272" grpId="1" animBg="1"/>
      <p:bldP spid="11273" grpId="0" animBg="1"/>
      <p:bldP spid="11273" grpId="1" animBg="1"/>
      <p:bldP spid="11274" grpId="0" animBg="1"/>
      <p:bldP spid="11276" grpId="0" animBg="1"/>
      <p:bldP spid="11277" grpId="0" animBg="1"/>
      <p:bldP spid="112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14538" cy="3284538"/>
          </a:xfrm>
          <a:prstGeom prst="rect">
            <a:avLst/>
          </a:prstGeom>
          <a:noFill/>
        </p:spPr>
      </p:pic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132138" y="0"/>
            <a:ext cx="3816350" cy="1728788"/>
          </a:xfrm>
          <a:prstGeom prst="cloudCallout">
            <a:avLst>
              <a:gd name="adj1" fmla="val -94009"/>
              <a:gd name="adj2" fmla="val 4449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ru-RU" sz="2400" b="1" i="1">
                <a:latin typeface="Georgia" pitchFamily="18" charset="0"/>
              </a:rPr>
              <a:t>Как найти неизвестное слагаемое?</a:t>
            </a:r>
          </a:p>
          <a:p>
            <a:endParaRPr lang="ru-RU" sz="2400" b="1" i="1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3132138" y="2060575"/>
            <a:ext cx="35274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+ а = </a:t>
            </a:r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5" name="Picture 7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250825" y="3213100"/>
            <a:ext cx="6626225" cy="1800225"/>
          </a:xfrm>
          <a:prstGeom prst="wedgeRoundRectCallout">
            <a:avLst>
              <a:gd name="adj1" fmla="val 66722"/>
              <a:gd name="adj2" fmla="val -792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>
                <a:solidFill>
                  <a:srgbClr val="FF0000"/>
                </a:solidFill>
                <a:latin typeface="Georgia" pitchFamily="18" charset="0"/>
              </a:rPr>
              <a:t>… надо из суммы вычесть известное слагаемое.</a:t>
            </a:r>
          </a:p>
        </p:txBody>
      </p:sp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3132138" y="5516563"/>
            <a:ext cx="35274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</a:t>
            </a:r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- </a:t>
            </a:r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  <p:bldP spid="12296" grpId="0" animBg="1"/>
      <p:bldP spid="1229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505</Words>
  <Application>Microsoft Office PowerPoint</Application>
  <PresentationFormat>Экран (4:3)</PresentationFormat>
  <Paragraphs>133</Paragraphs>
  <Slides>21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Админ</cp:lastModifiedBy>
  <cp:revision>23</cp:revision>
  <dcterms:created xsi:type="dcterms:W3CDTF">2009-07-14T05:24:55Z</dcterms:created>
  <dcterms:modified xsi:type="dcterms:W3CDTF">2012-10-29T16:17:05Z</dcterms:modified>
</cp:coreProperties>
</file>